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9" r:id="rId2"/>
    <p:sldId id="258" r:id="rId3"/>
    <p:sldId id="278" r:id="rId4"/>
    <p:sldId id="279" r:id="rId5"/>
    <p:sldId id="283" r:id="rId6"/>
    <p:sldId id="280" r:id="rId7"/>
    <p:sldId id="281" r:id="rId8"/>
    <p:sldId id="282" r:id="rId9"/>
    <p:sldId id="277" r:id="rId10"/>
    <p:sldId id="286" r:id="rId11"/>
    <p:sldId id="265" r:id="rId12"/>
    <p:sldId id="287" r:id="rId13"/>
    <p:sldId id="284" r:id="rId14"/>
    <p:sldId id="270" r:id="rId15"/>
  </p:sldIdLst>
  <p:sldSz cx="12192000" cy="6858000"/>
  <p:notesSz cx="6858000" cy="9144000"/>
  <p:embeddedFontLst>
    <p:embeddedFont>
      <p:font typeface="Noto Sans KR Black" panose="020B0200000000000000" pitchFamily="34" charset="-128"/>
      <p:bold r:id="rId16"/>
    </p:embeddedFont>
    <p:embeddedFont>
      <p:font typeface="Noto Sans KR Bold" panose="020B0200000000000000" pitchFamily="34" charset="-128"/>
      <p:bold r:id="rId17"/>
      <p:italic r:id="rId18"/>
    </p:embeddedFont>
    <p:embeddedFont>
      <p:font typeface="Noto Sans KR Medium" panose="020B0200000000000000" pitchFamily="34" charset="-128"/>
      <p:regular r:id="rId19"/>
    </p:embeddedFont>
    <p:embeddedFont>
      <p:font typeface="Noto Sans KR Regular" panose="020B0200000000000000" pitchFamily="34" charset="-128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신강식" initials="신" lastIdx="7" clrIdx="0">
    <p:extLst>
      <p:ext uri="{19B8F6BF-5375-455C-9EA6-DF929625EA0E}">
        <p15:presenceInfo xmlns:p15="http://schemas.microsoft.com/office/powerpoint/2012/main" userId="신강식" providerId="None"/>
      </p:ext>
    </p:extLst>
  </p:cmAuthor>
  <p:cmAuthor id="2" name="DUKYOON" initials="D" lastIdx="2" clrIdx="1">
    <p:extLst>
      <p:ext uri="{19B8F6BF-5375-455C-9EA6-DF929625EA0E}">
        <p15:presenceInfo xmlns:p15="http://schemas.microsoft.com/office/powerpoint/2012/main" userId="8d2951b7b162fc6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499C"/>
    <a:srgbClr val="BBBBBB"/>
    <a:srgbClr val="DDDDDD"/>
    <a:srgbClr val="FAF7FF"/>
    <a:srgbClr val="EEEEEE"/>
    <a:srgbClr val="262626"/>
    <a:srgbClr val="626262"/>
    <a:srgbClr val="EAEAEA"/>
    <a:srgbClr val="5D5D5D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115" autoAdjust="0"/>
    <p:restoredTop sz="96513" autoAdjust="0"/>
  </p:normalViewPr>
  <p:slideViewPr>
    <p:cSldViewPr snapToGrid="0" showGuides="1">
      <p:cViewPr varScale="1">
        <p:scale>
          <a:sx n="161" d="100"/>
          <a:sy n="161" d="100"/>
        </p:scale>
        <p:origin x="344" y="2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gif>
</file>

<file path=ppt/media/image2.png>
</file>

<file path=ppt/media/image20.gif>
</file>

<file path=ppt/media/image21.gif>
</file>

<file path=ppt/media/image22.png>
</file>

<file path=ppt/media/image23.gif>
</file>

<file path=ppt/media/image24.gif>
</file>

<file path=ppt/media/image25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C99225-3295-4BCB-8F16-BF6E8A5504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655E4F-AE69-4359-89A0-3BC64E42C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A4E478-4C14-4B29-83C6-951A57B86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2024. 4. 1.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B1618F-E95E-4DA3-A733-403F68DA4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8C8D7D-ED09-411E-899F-EAB648B0D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3086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87FEC3-D766-47FD-9B2F-120F5D7D9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CEFE0D-DC41-47AC-8AC8-88E57980C6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870CC1-3DBB-4033-AF65-A095F0A25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2024. 4. 1.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219F81-1840-44C4-BBDE-B5D757E4F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DCD7DB-3A65-40F5-9CFE-A76A8D823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9436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7ED0C5B-3AC0-4253-9615-F7D38800B6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9B4A08-BC82-4AD0-94C6-A3DFC69214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6FD269-4DB0-4113-86A2-729B2AA46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2024. 4. 1.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5F1440-C2CF-40D9-A809-EA41A6C12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16192D-4F15-4CBE-AC19-E489AC710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877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FED20D-4E22-4E86-8865-C5456F625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506B81-B207-49A6-A1BE-E192E35EA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10FF9F-EAE1-4F22-AA99-4E4AFBF36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2024. 4. 1.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13CDC3-7E03-47B0-94E1-23F40B098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0F371E-4E46-4F8E-B33E-DF63F3EC2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9018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1CF884-12E3-4941-9C83-AE9687E7C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8BE761-CF6A-4692-850C-7BA6AE074D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E43638-F09F-4401-B063-22B928FBA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2024. 4. 1.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D4B6BA-BCB9-4965-BF46-76E40074B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E1E0F6-EF9A-483A-BD81-1E2C2CA63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0149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7A2D8B-9AA1-404A-8752-DBECEB44D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1AB990-53E6-43D0-8733-604CD6744C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1768C5F-B234-4093-BD68-D5CE54EDCA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586652-A9BF-41F4-A113-CE14FF651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2024. 4. 1.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DB79FF-F925-4F1C-8A69-3517EACF8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1B19BB-8B28-4EC9-81F0-FA52B4E31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5635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3461E9-71B4-43B8-A3A6-794D38ABC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16F94B-8E19-46FE-8514-0F4DEE0FCF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8971C2-8593-4144-A66E-20EEB79E13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E38F7BD-8F49-48CA-8B1A-53A9F16C82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0DB93A6-C272-41FB-A286-44DCEED6DE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CBB3D0F-D515-48AD-8832-B96F68642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2024. 4. 1.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EF3C200-6E24-4F3A-B6A0-A170EAA58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D24AFA4-8E34-4585-A254-BCC88DF1D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6449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6CA14B-39ED-4A83-82F1-9F4F7B71C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2EFA336-B19B-404E-8002-D30DD0DC3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2024. 4. 1.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730567A-0699-4A7F-9579-8D4F18CDB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0311623-B73A-4857-9DA6-1322ED077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529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6B1DDB2-CB73-4A42-ABBD-2A2EBA8F4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2024. 4. 1.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E90BA69-6111-489B-95CF-682E93979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2AE9D1-E435-4116-93E6-1B464E8ED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227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586F42-C1DE-4CA0-868A-DA9933DE6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E5AC27-8F0C-47F3-9387-E93EE0EDC3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F95904A-3021-4328-96CA-E4139C1EC7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4D3800-EFB4-497E-B174-DF38CD7DB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2024. 4. 1.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FB0361-0BD6-4B05-9D64-33C9380E8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9E58E8-EAB2-428D-B3F4-F3ACDFC32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127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45E219-266B-48EB-8148-7199ED700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F11C823-AF0A-419B-9168-C5B4F18E9E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D723B5-D9C3-4332-9833-CE9975099B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28A780-68E6-4DC4-BDB2-50D404BA0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2024. 4. 1.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23CD99-71BC-4431-8E69-B68EC7607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51949A-DAA2-40A5-BC95-AE73E5F42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026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EF92E4A-8565-4C79-96C2-F41E43E3C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C098ED-C945-4559-AEB0-4425071A9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C4AE61-E473-49D6-A486-45D2508077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Noto Sans KR Regular" panose="020B0500000000000000" pitchFamily="34" charset="-127"/>
              </a:defRPr>
            </a:lvl1pPr>
          </a:lstStyle>
          <a:p>
            <a:fld id="{BCC5D02E-B8A6-411B-8263-7FADFEA99313}" type="datetimeFigureOut">
              <a:rPr lang="ko-KR" altLang="en-US" smtClean="0"/>
              <a:pPr/>
              <a:t>2024. 4. 1.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F4CC7D-746D-4465-A7B3-BD90E690D2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Noto Sans KR Regular" panose="020B0500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8F34F4-CF5B-4662-A350-C492CE2C90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Noto Sans KR Regular" panose="020B0500000000000000" pitchFamily="34" charset="-127"/>
              </a:defRPr>
            </a:lvl1pPr>
          </a:lstStyle>
          <a:p>
            <a:fld id="{8F6BF665-E787-498C-A139-96DC43B4F5E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903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Noto Sans KR Regular" panose="020B0500000000000000" pitchFamily="34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g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gi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오른쪽 대괄호 41">
            <a:extLst>
              <a:ext uri="{FF2B5EF4-FFF2-40B4-BE49-F238E27FC236}">
                <a16:creationId xmlns:a16="http://schemas.microsoft.com/office/drawing/2014/main" id="{585E1174-4E87-4D47-9A70-1CF59AE2DB9C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6" name="오른쪽 대괄호 5">
            <a:extLst>
              <a:ext uri="{FF2B5EF4-FFF2-40B4-BE49-F238E27FC236}">
                <a16:creationId xmlns:a16="http://schemas.microsoft.com/office/drawing/2014/main" id="{4FDDF971-7BB6-4193-BE30-250E2762B143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6C9EAA-9067-4F5A-90B2-376F07B8C832}"/>
              </a:ext>
            </a:extLst>
          </p:cNvPr>
          <p:cNvSpPr txBox="1"/>
          <p:nvPr/>
        </p:nvSpPr>
        <p:spPr>
          <a:xfrm>
            <a:off x="3398915" y="3063234"/>
            <a:ext cx="5394156" cy="775015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ko-KR" altLang="en-US" sz="48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첫 번째 미니 프로젝트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D8CC648-5E8C-4BEB-8086-0BF82225A080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7D24625D-9B8B-421C-B941-025353F439C3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E4C0F08A-480E-4541-9487-475C012A6845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BA947A2-8BBD-4CBD-BABD-8E8D2F51D176}"/>
              </a:ext>
            </a:extLst>
          </p:cNvPr>
          <p:cNvGrpSpPr/>
          <p:nvPr/>
        </p:nvGrpSpPr>
        <p:grpSpPr>
          <a:xfrm>
            <a:off x="11541057" y="3367043"/>
            <a:ext cx="141051" cy="141051"/>
            <a:chOff x="5885234" y="2188723"/>
            <a:chExt cx="282102" cy="282102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6492204-431F-47E3-92DB-BE209774C684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56FD5561-07E9-4AD4-892A-88048EE4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AC36E0FF-5414-4A49-B4BF-CEB1B1BDDE58}"/>
              </a:ext>
            </a:extLst>
          </p:cNvPr>
          <p:cNvSpPr txBox="1"/>
          <p:nvPr/>
        </p:nvSpPr>
        <p:spPr>
          <a:xfrm>
            <a:off x="4235202" y="2842216"/>
            <a:ext cx="3721582" cy="221018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12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</a:rPr>
              <a:t>KOSA</a:t>
            </a:r>
            <a:r>
              <a:rPr lang="en-US" altLang="ko-KR" sz="12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2024 MSA</a:t>
            </a:r>
            <a:r>
              <a:rPr lang="ko-KR" altLang="en-US" sz="12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기반 </a:t>
            </a:r>
            <a:r>
              <a:rPr lang="en-US" altLang="ko-KR" sz="12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Full Stack </a:t>
            </a:r>
            <a:r>
              <a:rPr lang="ko-KR" altLang="en-US" sz="12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개발 전문가 양성 과정</a:t>
            </a:r>
            <a:r>
              <a:rPr lang="en-US" altLang="ko-KR" sz="12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1</a:t>
            </a:r>
            <a:r>
              <a:rPr lang="ko-KR" altLang="en-US" sz="12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F6F5B0-3E59-D3C0-737F-6B83F0EFE681}"/>
              </a:ext>
            </a:extLst>
          </p:cNvPr>
          <p:cNvSpPr txBox="1"/>
          <p:nvPr/>
        </p:nvSpPr>
        <p:spPr>
          <a:xfrm>
            <a:off x="9072140" y="5918012"/>
            <a:ext cx="2431806" cy="221018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조성희</a:t>
            </a:r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(heeeee0220@gmail.com)</a:t>
            </a:r>
            <a:endParaRPr lang="ko-KR" altLang="en-US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cxnSp>
        <p:nvCxnSpPr>
          <p:cNvPr id="8" name="직선 연결선 14">
            <a:extLst>
              <a:ext uri="{FF2B5EF4-FFF2-40B4-BE49-F238E27FC236}">
                <a16:creationId xmlns:a16="http://schemas.microsoft.com/office/drawing/2014/main" id="{4D95BAD5-0F62-1F82-391B-0DFFF1EE3241}"/>
              </a:ext>
            </a:extLst>
          </p:cNvPr>
          <p:cNvCxnSpPr>
            <a:cxnSpLocks/>
          </p:cNvCxnSpPr>
          <p:nvPr/>
        </p:nvCxnSpPr>
        <p:spPr>
          <a:xfrm flipH="1">
            <a:off x="9072140" y="6181915"/>
            <a:ext cx="243180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1388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A983DC-1AB5-44E8-916E-D66FE0E0615E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5" name="오른쪽 대괄호 4">
            <a:extLst>
              <a:ext uri="{FF2B5EF4-FFF2-40B4-BE49-F238E27FC236}">
                <a16:creationId xmlns:a16="http://schemas.microsoft.com/office/drawing/2014/main" id="{F981FE94-9553-426C-A3AF-FA4C0AD5D59F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736570C-7240-48E4-B031-38960FAD0DF7}"/>
              </a:ext>
            </a:extLst>
          </p:cNvPr>
          <p:cNvCxnSpPr/>
          <p:nvPr/>
        </p:nvCxnSpPr>
        <p:spPr>
          <a:xfrm>
            <a:off x="580416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FA84179-D24E-49A4-B282-4A825F5BF277}"/>
              </a:ext>
            </a:extLst>
          </p:cNvPr>
          <p:cNvCxnSpPr/>
          <p:nvPr/>
        </p:nvCxnSpPr>
        <p:spPr>
          <a:xfrm>
            <a:off x="11611583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65AA23C6-68C3-4221-91BC-F81003FAA55F}"/>
              </a:ext>
            </a:extLst>
          </p:cNvPr>
          <p:cNvSpPr txBox="1"/>
          <p:nvPr/>
        </p:nvSpPr>
        <p:spPr>
          <a:xfrm>
            <a:off x="727148" y="750873"/>
            <a:ext cx="593162" cy="59034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en-US" altLang="ko-KR" sz="36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03</a:t>
            </a:r>
            <a:endParaRPr lang="ko-KR" altLang="en-US" sz="36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9" name="사각형: 둥근 모서리 52">
            <a:extLst>
              <a:ext uri="{FF2B5EF4-FFF2-40B4-BE49-F238E27FC236}">
                <a16:creationId xmlns:a16="http://schemas.microsoft.com/office/drawing/2014/main" id="{1F4106C3-B9E2-BD2E-B6E1-F7F480F98D35}"/>
              </a:ext>
            </a:extLst>
          </p:cNvPr>
          <p:cNvSpPr/>
          <p:nvPr/>
        </p:nvSpPr>
        <p:spPr>
          <a:xfrm flipH="1">
            <a:off x="1467041" y="1088982"/>
            <a:ext cx="1958909" cy="224325"/>
          </a:xfrm>
          <a:prstGeom prst="roundRect">
            <a:avLst>
              <a:gd name="adj" fmla="val 50000"/>
            </a:avLst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사용자 </a:t>
            </a:r>
            <a:r>
              <a:rPr lang="en-US" altLang="ko-KR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CRUD</a:t>
            </a:r>
            <a:endParaRPr lang="ko-KR" altLang="en-US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FF4FA5-4A54-40C8-3F85-952C08E6409A}"/>
              </a:ext>
            </a:extLst>
          </p:cNvPr>
          <p:cNvSpPr txBox="1"/>
          <p:nvPr/>
        </p:nvSpPr>
        <p:spPr>
          <a:xfrm>
            <a:off x="1467043" y="759319"/>
            <a:ext cx="1358115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프로젝트 설명</a:t>
            </a:r>
          </a:p>
        </p:txBody>
      </p:sp>
      <p:pic>
        <p:nvPicPr>
          <p:cNvPr id="13" name="그림 12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D15087A7-9906-8FE6-5B8C-3AF53F7589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515" y="2063993"/>
            <a:ext cx="2466460" cy="2980305"/>
          </a:xfrm>
          <a:prstGeom prst="rect">
            <a:avLst/>
          </a:prstGeom>
        </p:spPr>
      </p:pic>
      <p:pic>
        <p:nvPicPr>
          <p:cNvPr id="17" name="그림 16" descr="텍스트, 스크린샷, 폰트, 로고이(가) 표시된 사진&#10;&#10;자동 생성된 설명">
            <a:extLst>
              <a:ext uri="{FF2B5EF4-FFF2-40B4-BE49-F238E27FC236}">
                <a16:creationId xmlns:a16="http://schemas.microsoft.com/office/drawing/2014/main" id="{194644AA-5AE2-23C1-F5F9-38554F8519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3176" y="1915844"/>
            <a:ext cx="2504534" cy="292417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3EB3BF1-15B4-75A9-06C2-DBE7B48EE5B0}"/>
              </a:ext>
            </a:extLst>
          </p:cNvPr>
          <p:cNvSpPr txBox="1"/>
          <p:nvPr/>
        </p:nvSpPr>
        <p:spPr>
          <a:xfrm>
            <a:off x="1038715" y="1802542"/>
            <a:ext cx="416964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4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#</a:t>
            </a:r>
            <a:r>
              <a:rPr lang="ko-KR" altLang="en-US" sz="14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회원가입</a:t>
            </a:r>
            <a:endParaRPr lang="en-US" altLang="ko-KR" sz="1400" spc="-4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B63445-D62A-FB1C-B54F-26022CC08F38}"/>
              </a:ext>
            </a:extLst>
          </p:cNvPr>
          <p:cNvSpPr txBox="1"/>
          <p:nvPr/>
        </p:nvSpPr>
        <p:spPr>
          <a:xfrm>
            <a:off x="4753176" y="1654393"/>
            <a:ext cx="416964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4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#</a:t>
            </a:r>
            <a:r>
              <a:rPr lang="ko-KR" altLang="en-US" sz="14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로그인</a:t>
            </a:r>
            <a:endParaRPr lang="en-US" altLang="ko-KR" sz="1400" spc="-4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1BF2CF-A73D-C343-2D1F-76DE1B8155DB}"/>
              </a:ext>
            </a:extLst>
          </p:cNvPr>
          <p:cNvSpPr txBox="1"/>
          <p:nvPr/>
        </p:nvSpPr>
        <p:spPr>
          <a:xfrm>
            <a:off x="1028516" y="5193347"/>
            <a:ext cx="3058454" cy="790148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ko-KR" altLang="en-US" sz="1400" spc="0" dirty="0">
                <a:latin typeface="+mn-ea"/>
                <a:ea typeface="+mn-ea"/>
              </a:rPr>
              <a:t>취미를 제외한 나머지 정보를 삽입한 후</a:t>
            </a:r>
            <a:r>
              <a:rPr lang="en-US" altLang="ko-KR" sz="1400" spc="0" dirty="0">
                <a:latin typeface="+mn-ea"/>
                <a:ea typeface="+mn-ea"/>
              </a:rPr>
              <a:t>,</a:t>
            </a:r>
            <a:r>
              <a:rPr lang="ko-KR" altLang="en-US" sz="1400" spc="0" dirty="0">
                <a:latin typeface="+mn-ea"/>
                <a:ea typeface="+mn-ea"/>
              </a:rPr>
              <a:t> </a:t>
            </a:r>
            <a:endParaRPr lang="en-US" altLang="ko-KR" sz="1400" spc="0" dirty="0">
              <a:latin typeface="+mn-ea"/>
              <a:ea typeface="+mn-ea"/>
            </a:endParaRPr>
          </a:p>
          <a:p>
            <a:r>
              <a:rPr lang="ko-KR" altLang="en-US" sz="1400" spc="0" dirty="0">
                <a:latin typeface="+mn-ea"/>
                <a:ea typeface="+mn-ea"/>
              </a:rPr>
              <a:t>선택한 취미 개수 만큼 </a:t>
            </a:r>
            <a:r>
              <a:rPr lang="en-US" altLang="ko-KR" sz="1400" spc="0" dirty="0">
                <a:latin typeface="+mn-ea"/>
                <a:ea typeface="+mn-ea"/>
              </a:rPr>
              <a:t>for</a:t>
            </a:r>
            <a:r>
              <a:rPr lang="ko-KR" altLang="en-US" sz="1400" spc="0" dirty="0">
                <a:latin typeface="+mn-ea"/>
                <a:ea typeface="+mn-ea"/>
              </a:rPr>
              <a:t>문을 돌아 </a:t>
            </a:r>
            <a:endParaRPr lang="en-US" altLang="ko-KR" sz="1400" spc="0" dirty="0">
              <a:latin typeface="+mn-ea"/>
              <a:ea typeface="+mn-ea"/>
            </a:endParaRPr>
          </a:p>
          <a:p>
            <a:r>
              <a:rPr lang="ko-KR" altLang="en-US" sz="1400" spc="0" dirty="0">
                <a:latin typeface="+mn-ea"/>
                <a:ea typeface="+mn-ea"/>
              </a:rPr>
              <a:t>취미 삽입 쿼리문을 실행</a:t>
            </a:r>
            <a:endParaRPr lang="en-US" altLang="ko-KR" sz="1400" spc="0" dirty="0">
              <a:latin typeface="+mn-ea"/>
              <a:ea typeface="+mn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6990F26-3122-97B1-2A85-2DCCD80A7D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5519" y="1947183"/>
            <a:ext cx="3862645" cy="25771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D09411-26B5-8985-7DA3-4C27FB5CDFAC}"/>
              </a:ext>
            </a:extLst>
          </p:cNvPr>
          <p:cNvSpPr txBox="1"/>
          <p:nvPr/>
        </p:nvSpPr>
        <p:spPr>
          <a:xfrm>
            <a:off x="7427568" y="1626785"/>
            <a:ext cx="1206801" cy="273083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sz="1400" spc="0" dirty="0">
                <a:latin typeface="+mj-ea"/>
                <a:ea typeface="+mj-ea"/>
              </a:rPr>
              <a:t>#</a:t>
            </a:r>
            <a:r>
              <a:rPr lang="ko-KR" altLang="en-US" sz="1400" spc="0" dirty="0">
                <a:latin typeface="+mj-ea"/>
                <a:ea typeface="+mj-ea"/>
              </a:rPr>
              <a:t> 자동 로그인</a:t>
            </a:r>
            <a:endParaRPr lang="en-US" altLang="ko-KR" sz="1400" spc="0" dirty="0"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89E94E-6EC2-E3B0-39CC-0573E0053942}"/>
              </a:ext>
            </a:extLst>
          </p:cNvPr>
          <p:cNvSpPr txBox="1"/>
          <p:nvPr/>
        </p:nvSpPr>
        <p:spPr>
          <a:xfrm>
            <a:off x="4690886" y="4922651"/>
            <a:ext cx="6607267" cy="1048295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ko-KR" altLang="en-US" sz="1400" spc="0" dirty="0">
                <a:latin typeface="+mn-ea"/>
                <a:ea typeface="+mn-ea"/>
              </a:rPr>
              <a:t>올바른 비밀번호를 입력했을 경우</a:t>
            </a:r>
            <a:r>
              <a:rPr lang="en-US" altLang="ko-KR" sz="1400" spc="0" dirty="0">
                <a:latin typeface="+mn-ea"/>
                <a:ea typeface="+mn-ea"/>
              </a:rPr>
              <a:t>,</a:t>
            </a:r>
            <a:r>
              <a:rPr lang="ko-KR" altLang="en-US" sz="1400" spc="0" dirty="0">
                <a:latin typeface="+mn-ea"/>
                <a:ea typeface="+mn-ea"/>
              </a:rPr>
              <a:t> 세션을 생성하고 로그인 사용자 정보를 세션에 기록한다</a:t>
            </a:r>
            <a:r>
              <a:rPr lang="en-US" altLang="ko-KR" sz="1400" spc="0" dirty="0">
                <a:latin typeface="+mn-ea"/>
                <a:ea typeface="+mn-ea"/>
              </a:rPr>
              <a:t>.</a:t>
            </a:r>
          </a:p>
          <a:p>
            <a:endParaRPr lang="en-US" altLang="ko-KR" sz="1400" spc="0" dirty="0">
              <a:latin typeface="+mn-ea"/>
              <a:ea typeface="+mn-ea"/>
            </a:endParaRPr>
          </a:p>
          <a:p>
            <a:r>
              <a:rPr lang="ko-KR" altLang="en-US" sz="1400" spc="0" dirty="0">
                <a:latin typeface="+mn-ea"/>
                <a:ea typeface="+mn-ea"/>
              </a:rPr>
              <a:t>이때</a:t>
            </a:r>
            <a:r>
              <a:rPr lang="en-US" altLang="ko-KR" sz="1400" spc="0" dirty="0">
                <a:latin typeface="+mn-ea"/>
                <a:ea typeface="+mn-ea"/>
              </a:rPr>
              <a:t>,</a:t>
            </a:r>
            <a:r>
              <a:rPr lang="ko-KR" altLang="en-US" sz="1400" spc="0" dirty="0">
                <a:latin typeface="+mn-ea"/>
                <a:ea typeface="+mn-ea"/>
              </a:rPr>
              <a:t> 사용자가 자동로그인을 체크 했을 경우</a:t>
            </a:r>
            <a:endParaRPr lang="en-US" altLang="ko-KR" sz="1400" spc="0" dirty="0">
              <a:latin typeface="+mn-ea"/>
              <a:ea typeface="+mn-ea"/>
            </a:endParaRPr>
          </a:p>
          <a:p>
            <a:r>
              <a:rPr lang="en-US" altLang="ko-KR" sz="1400" spc="0" dirty="0">
                <a:latin typeface="+mn-ea"/>
                <a:ea typeface="+mn-ea"/>
                <a:sym typeface="Wingdings" pitchFamily="2" charset="2"/>
              </a:rPr>
              <a:t></a:t>
            </a:r>
            <a:r>
              <a:rPr lang="ko-KR" altLang="en-US" sz="1400" spc="0" dirty="0">
                <a:latin typeface="+mn-ea"/>
                <a:ea typeface="+mn-ea"/>
                <a:sym typeface="Wingdings" pitchFamily="2" charset="2"/>
              </a:rPr>
              <a:t> </a:t>
            </a:r>
            <a:r>
              <a:rPr lang="ko-KR" altLang="en-US" sz="1400" spc="0" dirty="0">
                <a:latin typeface="+mn-ea"/>
                <a:ea typeface="+mn-ea"/>
              </a:rPr>
              <a:t>사용자의 </a:t>
            </a:r>
            <a:r>
              <a:rPr lang="en-US" altLang="ko-KR" sz="1400" spc="0" dirty="0">
                <a:latin typeface="+mn-ea"/>
                <a:ea typeface="+mn-ea"/>
              </a:rPr>
              <a:t>UUID</a:t>
            </a:r>
            <a:r>
              <a:rPr lang="ko-KR" altLang="en-US" sz="1400" spc="0" dirty="0" err="1">
                <a:latin typeface="+mn-ea"/>
                <a:ea typeface="+mn-ea"/>
              </a:rPr>
              <a:t>를</a:t>
            </a:r>
            <a:r>
              <a:rPr lang="ko-KR" altLang="en-US" sz="1400" spc="0" dirty="0">
                <a:latin typeface="+mn-ea"/>
                <a:ea typeface="+mn-ea"/>
              </a:rPr>
              <a:t> 생성하고 데이터베이스에 업데이트 그리고 </a:t>
            </a:r>
            <a:r>
              <a:rPr lang="en-US" altLang="ko-KR" sz="1400" spc="0" dirty="0">
                <a:latin typeface="+mn-ea"/>
                <a:ea typeface="+mn-ea"/>
              </a:rPr>
              <a:t>UUID</a:t>
            </a:r>
            <a:r>
              <a:rPr lang="ko-KR" altLang="en-US" sz="1400" spc="0" dirty="0" err="1">
                <a:latin typeface="+mn-ea"/>
                <a:ea typeface="+mn-ea"/>
              </a:rPr>
              <a:t>를</a:t>
            </a:r>
            <a:r>
              <a:rPr lang="ko-KR" altLang="en-US" sz="1400" spc="0" dirty="0">
                <a:latin typeface="+mn-ea"/>
                <a:ea typeface="+mn-ea"/>
              </a:rPr>
              <a:t> 쿠키에 저장한다</a:t>
            </a:r>
            <a:r>
              <a:rPr lang="en-US" altLang="ko-KR" sz="1400" spc="0" dirty="0">
                <a:latin typeface="+mn-ea"/>
                <a:ea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75860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A983DC-1AB5-44E8-916E-D66FE0E0615E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5" name="오른쪽 대괄호 4">
            <a:extLst>
              <a:ext uri="{FF2B5EF4-FFF2-40B4-BE49-F238E27FC236}">
                <a16:creationId xmlns:a16="http://schemas.microsoft.com/office/drawing/2014/main" id="{F981FE94-9553-426C-A3AF-FA4C0AD5D59F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736570C-7240-48E4-B031-38960FAD0DF7}"/>
              </a:ext>
            </a:extLst>
          </p:cNvPr>
          <p:cNvCxnSpPr/>
          <p:nvPr/>
        </p:nvCxnSpPr>
        <p:spPr>
          <a:xfrm>
            <a:off x="580416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FA84179-D24E-49A4-B282-4A825F5BF277}"/>
              </a:ext>
            </a:extLst>
          </p:cNvPr>
          <p:cNvCxnSpPr/>
          <p:nvPr/>
        </p:nvCxnSpPr>
        <p:spPr>
          <a:xfrm>
            <a:off x="11611583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65AA23C6-68C3-4221-91BC-F81003FAA55F}"/>
              </a:ext>
            </a:extLst>
          </p:cNvPr>
          <p:cNvSpPr txBox="1"/>
          <p:nvPr/>
        </p:nvSpPr>
        <p:spPr>
          <a:xfrm>
            <a:off x="727148" y="750873"/>
            <a:ext cx="593162" cy="59034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en-US" altLang="ko-KR" sz="36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03</a:t>
            </a:r>
            <a:endParaRPr lang="ko-KR" altLang="en-US" sz="36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9" name="사각형: 둥근 모서리 52">
            <a:extLst>
              <a:ext uri="{FF2B5EF4-FFF2-40B4-BE49-F238E27FC236}">
                <a16:creationId xmlns:a16="http://schemas.microsoft.com/office/drawing/2014/main" id="{1F4106C3-B9E2-BD2E-B6E1-F7F480F98D35}"/>
              </a:ext>
            </a:extLst>
          </p:cNvPr>
          <p:cNvSpPr/>
          <p:nvPr/>
        </p:nvSpPr>
        <p:spPr>
          <a:xfrm flipH="1">
            <a:off x="1467041" y="1088982"/>
            <a:ext cx="1958909" cy="224325"/>
          </a:xfrm>
          <a:prstGeom prst="roundRect">
            <a:avLst>
              <a:gd name="adj" fmla="val 50000"/>
            </a:avLst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사용자 </a:t>
            </a:r>
            <a:r>
              <a:rPr lang="en-US" altLang="ko-KR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CRUD</a:t>
            </a:r>
            <a:endParaRPr lang="ko-KR" altLang="en-US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FF4FA5-4A54-40C8-3F85-952C08E6409A}"/>
              </a:ext>
            </a:extLst>
          </p:cNvPr>
          <p:cNvSpPr txBox="1"/>
          <p:nvPr/>
        </p:nvSpPr>
        <p:spPr>
          <a:xfrm>
            <a:off x="1467043" y="759319"/>
            <a:ext cx="1358115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프로젝트 설명</a:t>
            </a:r>
          </a:p>
        </p:txBody>
      </p:sp>
      <p:pic>
        <p:nvPicPr>
          <p:cNvPr id="19" name="그림 18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1FE8CFDD-A888-D970-4C29-5798C1DF16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148" y="2231128"/>
            <a:ext cx="4258990" cy="289478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60A976B-3D40-E021-6DA1-E908B4BC504E}"/>
              </a:ext>
            </a:extLst>
          </p:cNvPr>
          <p:cNvSpPr txBox="1"/>
          <p:nvPr/>
        </p:nvSpPr>
        <p:spPr>
          <a:xfrm>
            <a:off x="727148" y="1891332"/>
            <a:ext cx="1325734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sz="1400" spc="0" dirty="0">
                <a:latin typeface="+mj-ea"/>
                <a:ea typeface="+mj-ea"/>
              </a:rPr>
              <a:t>#</a:t>
            </a:r>
            <a:r>
              <a:rPr lang="ko-KR" altLang="en-US" sz="1400" spc="0" dirty="0">
                <a:latin typeface="+mj-ea"/>
                <a:ea typeface="+mj-ea"/>
              </a:rPr>
              <a:t> 회원 정보 수정</a:t>
            </a:r>
            <a:endParaRPr lang="en-US" altLang="ko-KR" sz="1400" spc="0" dirty="0">
              <a:latin typeface="+mj-ea"/>
              <a:ea typeface="+mj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436415D-487C-0030-92D3-B5CCEC1D8013}"/>
              </a:ext>
            </a:extLst>
          </p:cNvPr>
          <p:cNvSpPr txBox="1"/>
          <p:nvPr/>
        </p:nvSpPr>
        <p:spPr>
          <a:xfrm>
            <a:off x="5172608" y="1224392"/>
            <a:ext cx="6438975" cy="4926665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sz="1400" spc="0" dirty="0">
                <a:latin typeface="+mn-ea"/>
                <a:ea typeface="+mn-ea"/>
              </a:rPr>
              <a:t>&lt;</a:t>
            </a:r>
            <a:r>
              <a:rPr lang="ko-KR" altLang="en-US" sz="1400" spc="0" dirty="0">
                <a:latin typeface="+mn-ea"/>
                <a:ea typeface="+mn-ea"/>
              </a:rPr>
              <a:t>회원 정보 가져오기</a:t>
            </a:r>
            <a:r>
              <a:rPr lang="en-US" altLang="ko-KR" sz="1400" spc="0" dirty="0">
                <a:latin typeface="+mn-ea"/>
                <a:ea typeface="+mn-ea"/>
              </a:rPr>
              <a:t>&gt;</a:t>
            </a:r>
            <a:br>
              <a:rPr lang="en-US" altLang="ko-KR" sz="1400" spc="0" dirty="0">
                <a:latin typeface="+mn-ea"/>
                <a:ea typeface="+mn-ea"/>
              </a:rPr>
            </a:br>
            <a:r>
              <a:rPr lang="en-US" altLang="ko-KR" sz="1400" spc="0" dirty="0" err="1">
                <a:latin typeface="+mn-ea"/>
                <a:ea typeface="+mn-ea"/>
              </a:rPr>
              <a:t>TB_member</a:t>
            </a:r>
            <a:r>
              <a:rPr lang="ko-KR" altLang="en-US" sz="1400" spc="0" dirty="0">
                <a:latin typeface="+mn-ea"/>
                <a:ea typeface="+mn-ea"/>
              </a:rPr>
              <a:t> 테이블과 </a:t>
            </a:r>
            <a:r>
              <a:rPr lang="en-US" altLang="ko-KR" sz="1400" spc="0" dirty="0" err="1">
                <a:latin typeface="+mn-ea"/>
                <a:ea typeface="+mn-ea"/>
              </a:rPr>
              <a:t>TB_member_hobby</a:t>
            </a:r>
            <a:r>
              <a:rPr lang="ko-KR" altLang="en-US" sz="1400" spc="0" dirty="0">
                <a:latin typeface="+mn-ea"/>
                <a:ea typeface="+mn-ea"/>
              </a:rPr>
              <a:t> 테이블을 조인</a:t>
            </a:r>
            <a:endParaRPr lang="en-US" altLang="ko-KR" sz="1400" spc="0" dirty="0">
              <a:latin typeface="+mn-ea"/>
              <a:ea typeface="+mn-ea"/>
            </a:endParaRPr>
          </a:p>
          <a:p>
            <a:pPr marL="285750" indent="-285750">
              <a:buFont typeface="Wingdings" pitchFamily="2" charset="2"/>
              <a:buChar char="à"/>
            </a:pPr>
            <a:r>
              <a:rPr lang="ko-KR" altLang="en-US" sz="1400" spc="0" dirty="0">
                <a:latin typeface="+mn-ea"/>
                <a:ea typeface="+mn-ea"/>
              </a:rPr>
              <a:t>모든 회원 정보를 가져옴</a:t>
            </a:r>
            <a:endParaRPr lang="en-US" altLang="ko-KR" sz="1400" spc="0" dirty="0">
              <a:latin typeface="+mn-ea"/>
              <a:ea typeface="+mn-ea"/>
            </a:endParaRPr>
          </a:p>
          <a:p>
            <a:pPr marL="285750" indent="-285750">
              <a:buFont typeface="Wingdings" pitchFamily="2" charset="2"/>
              <a:buChar char="à"/>
            </a:pPr>
            <a:endParaRPr lang="en-US" altLang="ko-KR" sz="1400" spc="0" dirty="0">
              <a:latin typeface="+mn-ea"/>
              <a:ea typeface="+mn-ea"/>
            </a:endParaRPr>
          </a:p>
          <a:p>
            <a:r>
              <a:rPr lang="en-US" altLang="ko-KR" sz="1400" spc="0" dirty="0" err="1">
                <a:latin typeface="+mn-ea"/>
                <a:ea typeface="+mn-ea"/>
              </a:rPr>
              <a:t>TB_hobby</a:t>
            </a:r>
            <a:r>
              <a:rPr lang="ko-KR" altLang="en-US" sz="1400" spc="0" dirty="0">
                <a:latin typeface="+mn-ea"/>
                <a:ea typeface="+mn-ea"/>
              </a:rPr>
              <a:t> 테이블도 조인하여 해당 회원의 취미 정보를 가져온다</a:t>
            </a:r>
            <a:r>
              <a:rPr lang="en-US" altLang="ko-KR" sz="1400" spc="0" dirty="0">
                <a:latin typeface="+mn-ea"/>
                <a:ea typeface="+mn-ea"/>
              </a:rPr>
              <a:t>.</a:t>
            </a:r>
          </a:p>
          <a:p>
            <a:endParaRPr lang="en-US" altLang="ko-KR" sz="1400" spc="0" dirty="0">
              <a:latin typeface="+mn-ea"/>
              <a:ea typeface="+mn-ea"/>
            </a:endParaRPr>
          </a:p>
          <a:p>
            <a:r>
              <a:rPr lang="en-US" altLang="ko-KR" sz="1400" spc="0" dirty="0" err="1">
                <a:latin typeface="+mn-ea"/>
                <a:ea typeface="+mn-ea"/>
              </a:rPr>
              <a:t>user_id</a:t>
            </a:r>
            <a:r>
              <a:rPr lang="ko-KR" altLang="en-US" sz="1400" spc="0" dirty="0" err="1">
                <a:latin typeface="+mn-ea"/>
                <a:ea typeface="+mn-ea"/>
              </a:rPr>
              <a:t>를</a:t>
            </a:r>
            <a:r>
              <a:rPr lang="ko-KR" altLang="en-US" sz="1400" spc="0" dirty="0">
                <a:latin typeface="+mn-ea"/>
                <a:ea typeface="+mn-ea"/>
              </a:rPr>
              <a:t> 조건으로 사용</a:t>
            </a:r>
            <a:endParaRPr lang="en-US" altLang="ko-KR" sz="1400" spc="0" dirty="0">
              <a:latin typeface="+mn-ea"/>
              <a:ea typeface="+mn-ea"/>
            </a:endParaRPr>
          </a:p>
          <a:p>
            <a:r>
              <a:rPr lang="en-US" altLang="ko-KR" sz="1400" spc="0" dirty="0">
                <a:latin typeface="+mn-ea"/>
                <a:ea typeface="+mn-ea"/>
                <a:sym typeface="Wingdings" pitchFamily="2" charset="2"/>
              </a:rPr>
              <a:t></a:t>
            </a:r>
            <a:r>
              <a:rPr lang="ko-KR" altLang="en-US" sz="1400" spc="0" dirty="0">
                <a:latin typeface="+mn-ea"/>
                <a:ea typeface="+mn-ea"/>
                <a:sym typeface="Wingdings" pitchFamily="2" charset="2"/>
              </a:rPr>
              <a:t> </a:t>
            </a:r>
            <a:r>
              <a:rPr lang="ko-KR" altLang="en-US" sz="1400" spc="0" dirty="0">
                <a:latin typeface="+mn-ea"/>
                <a:ea typeface="+mn-ea"/>
              </a:rPr>
              <a:t>특정 회원의 정보를 조회한다</a:t>
            </a:r>
            <a:r>
              <a:rPr lang="en-US" altLang="ko-KR" sz="1400" spc="0" dirty="0">
                <a:latin typeface="+mn-ea"/>
                <a:ea typeface="+mn-ea"/>
              </a:rPr>
              <a:t>.</a:t>
            </a:r>
          </a:p>
          <a:p>
            <a:endParaRPr lang="en-US" altLang="ko-KR" sz="1400" spc="0" dirty="0">
              <a:latin typeface="+mn-ea"/>
              <a:ea typeface="+mn-ea"/>
            </a:endParaRPr>
          </a:p>
          <a:p>
            <a:r>
              <a:rPr lang="en-US" altLang="ko-KR" sz="1400" spc="0" dirty="0">
                <a:latin typeface="+mn-ea"/>
                <a:ea typeface="+mn-ea"/>
              </a:rPr>
              <a:t>&lt;</a:t>
            </a:r>
            <a:r>
              <a:rPr lang="ko-KR" altLang="en-US" sz="1400" spc="0" dirty="0">
                <a:latin typeface="+mn-ea"/>
                <a:ea typeface="+mn-ea"/>
              </a:rPr>
              <a:t>회원 정보 수정</a:t>
            </a:r>
            <a:r>
              <a:rPr lang="en-US" altLang="ko-KR" sz="1400" spc="0" dirty="0">
                <a:latin typeface="+mn-ea"/>
                <a:ea typeface="+mn-ea"/>
              </a:rPr>
              <a:t>&gt;</a:t>
            </a:r>
          </a:p>
          <a:p>
            <a:r>
              <a:rPr lang="en-US" altLang="ko-KR" sz="1400" spc="0" dirty="0" err="1">
                <a:latin typeface="+mn-ea"/>
                <a:ea typeface="+mn-ea"/>
              </a:rPr>
              <a:t>TB_member_hobby</a:t>
            </a:r>
            <a:r>
              <a:rPr lang="en-US" altLang="ko-KR" sz="1400" spc="0" dirty="0">
                <a:latin typeface="+mn-ea"/>
                <a:ea typeface="+mn-ea"/>
              </a:rPr>
              <a:t> </a:t>
            </a:r>
            <a:r>
              <a:rPr lang="ko-KR" altLang="en-US" sz="1400" spc="0" dirty="0">
                <a:latin typeface="+mn-ea"/>
                <a:ea typeface="+mn-ea"/>
              </a:rPr>
              <a:t>테이블에 저장 되어있는 취미 정보를 삭제</a:t>
            </a:r>
            <a:endParaRPr lang="en-US" altLang="ko-KR" sz="1400" spc="0" dirty="0">
              <a:latin typeface="+mn-ea"/>
              <a:ea typeface="+mn-ea"/>
            </a:endParaRPr>
          </a:p>
          <a:p>
            <a:endParaRPr lang="en-US" altLang="ko-KR" sz="1400" spc="0" dirty="0">
              <a:latin typeface="+mn-ea"/>
              <a:ea typeface="+mn-ea"/>
            </a:endParaRPr>
          </a:p>
          <a:p>
            <a:r>
              <a:rPr lang="en-US" altLang="ko-KR" sz="1400" spc="0" dirty="0">
                <a:latin typeface="+mn-ea"/>
                <a:ea typeface="+mn-ea"/>
              </a:rPr>
              <a:t>update </a:t>
            </a:r>
            <a:r>
              <a:rPr lang="ko-KR" altLang="en-US" sz="1400" spc="0" dirty="0">
                <a:latin typeface="+mn-ea"/>
                <a:ea typeface="+mn-ea"/>
              </a:rPr>
              <a:t>쿼리문을 사용하여 취미를 제외한 회원 정보를 업데이트</a:t>
            </a:r>
            <a:endParaRPr lang="en-US" altLang="ko-KR" sz="1400" spc="0" dirty="0">
              <a:latin typeface="+mn-ea"/>
              <a:ea typeface="+mn-ea"/>
            </a:endParaRPr>
          </a:p>
          <a:p>
            <a:endParaRPr lang="en-US" altLang="ko-KR" sz="1400" spc="0" dirty="0">
              <a:latin typeface="+mn-ea"/>
              <a:ea typeface="+mn-ea"/>
            </a:endParaRPr>
          </a:p>
          <a:p>
            <a:r>
              <a:rPr lang="ko-KR" altLang="en-US" sz="1400" spc="0" dirty="0">
                <a:latin typeface="+mn-ea"/>
                <a:ea typeface="+mn-ea"/>
              </a:rPr>
              <a:t>마지막으로 선택한 취미 개수만큼 </a:t>
            </a:r>
            <a:r>
              <a:rPr lang="en-US" altLang="ko-KR" sz="1400" spc="0" dirty="0">
                <a:latin typeface="+mn-ea"/>
                <a:ea typeface="+mn-ea"/>
              </a:rPr>
              <a:t>for</a:t>
            </a:r>
            <a:r>
              <a:rPr lang="ko-KR" altLang="en-US" sz="1400" spc="0" dirty="0">
                <a:latin typeface="+mn-ea"/>
                <a:ea typeface="+mn-ea"/>
              </a:rPr>
              <a:t>문을 </a:t>
            </a:r>
            <a:r>
              <a:rPr lang="ko-KR" altLang="en-US" sz="1400" spc="0" dirty="0" err="1">
                <a:latin typeface="+mn-ea"/>
                <a:ea typeface="+mn-ea"/>
              </a:rPr>
              <a:t>돌게하여</a:t>
            </a:r>
            <a:r>
              <a:rPr lang="ko-KR" altLang="en-US" sz="1400" spc="0" dirty="0">
                <a:latin typeface="+mn-ea"/>
                <a:ea typeface="+mn-ea"/>
              </a:rPr>
              <a:t> 취미를 삽입한다</a:t>
            </a:r>
            <a:r>
              <a:rPr lang="en-US" altLang="ko-KR" sz="1400" spc="0" dirty="0">
                <a:latin typeface="+mn-ea"/>
                <a:ea typeface="+mn-ea"/>
              </a:rPr>
              <a:t>.</a:t>
            </a:r>
          </a:p>
          <a:p>
            <a:endParaRPr lang="en-US" altLang="ko-KR" sz="1400" spc="0" dirty="0">
              <a:latin typeface="+mn-ea"/>
              <a:ea typeface="+mn-ea"/>
            </a:endParaRPr>
          </a:p>
          <a:p>
            <a:r>
              <a:rPr lang="en-US" altLang="ko-KR" sz="1400" spc="0" dirty="0">
                <a:latin typeface="+mn-ea"/>
                <a:ea typeface="+mn-ea"/>
              </a:rPr>
              <a:t>+</a:t>
            </a:r>
            <a:r>
              <a:rPr lang="ko-KR" altLang="en-US" sz="1400" spc="0" dirty="0">
                <a:latin typeface="+mn-ea"/>
                <a:ea typeface="+mn-ea"/>
              </a:rPr>
              <a:t> 이때 수정은 되었는데 화면에 수정 전 데이터가 뜨는 문제가 발생</a:t>
            </a:r>
            <a:endParaRPr lang="en-US" altLang="ko-KR" sz="1400" spc="0" dirty="0">
              <a:latin typeface="+mn-ea"/>
              <a:ea typeface="+mn-ea"/>
            </a:endParaRPr>
          </a:p>
          <a:p>
            <a:pPr marL="285750" indent="-285750">
              <a:buFont typeface="Wingdings" pitchFamily="2" charset="2"/>
              <a:buChar char="à"/>
            </a:pPr>
            <a:r>
              <a:rPr lang="ko-KR" altLang="en-US" sz="1400" spc="0" dirty="0">
                <a:latin typeface="+mn-ea"/>
                <a:ea typeface="+mn-ea"/>
                <a:sym typeface="Wingdings" pitchFamily="2" charset="2"/>
              </a:rPr>
              <a:t>이 전에 담겨있는 세션 데이터를 출력했기 때문</a:t>
            </a:r>
            <a:r>
              <a:rPr lang="en-US" altLang="ko-KR" sz="1400" spc="0" dirty="0">
                <a:latin typeface="+mn-ea"/>
                <a:ea typeface="+mn-ea"/>
                <a:sym typeface="Wingdings" pitchFamily="2" charset="2"/>
              </a:rPr>
              <a:t>!</a:t>
            </a:r>
            <a:r>
              <a:rPr lang="ko-KR" altLang="en-US" sz="1400" spc="0" dirty="0">
                <a:latin typeface="+mn-ea"/>
                <a:ea typeface="+mn-ea"/>
                <a:sym typeface="Wingdings" pitchFamily="2" charset="2"/>
              </a:rPr>
              <a:t> </a:t>
            </a:r>
            <a:endParaRPr lang="en-US" altLang="ko-KR" sz="1400" spc="0" dirty="0">
              <a:latin typeface="+mn-ea"/>
              <a:ea typeface="+mn-ea"/>
              <a:sym typeface="Wingdings" pitchFamily="2" charset="2"/>
            </a:endParaRPr>
          </a:p>
          <a:p>
            <a:r>
              <a:rPr lang="ko-KR" altLang="en-US" sz="1400" spc="0" dirty="0">
                <a:latin typeface="+mn-ea"/>
                <a:ea typeface="+mn-ea"/>
                <a:sym typeface="Wingdings" pitchFamily="2" charset="2"/>
              </a:rPr>
              <a:t>       업데이트 한 후 세션을 다시 기록하여 해결</a:t>
            </a:r>
            <a:endParaRPr lang="en-US" altLang="ko-KR" sz="1400" spc="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86691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A983DC-1AB5-44E8-916E-D66FE0E0615E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5" name="오른쪽 대괄호 4">
            <a:extLst>
              <a:ext uri="{FF2B5EF4-FFF2-40B4-BE49-F238E27FC236}">
                <a16:creationId xmlns:a16="http://schemas.microsoft.com/office/drawing/2014/main" id="{F981FE94-9553-426C-A3AF-FA4C0AD5D59F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736570C-7240-48E4-B031-38960FAD0DF7}"/>
              </a:ext>
            </a:extLst>
          </p:cNvPr>
          <p:cNvCxnSpPr/>
          <p:nvPr/>
        </p:nvCxnSpPr>
        <p:spPr>
          <a:xfrm>
            <a:off x="580416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FA84179-D24E-49A4-B282-4A825F5BF277}"/>
              </a:ext>
            </a:extLst>
          </p:cNvPr>
          <p:cNvCxnSpPr/>
          <p:nvPr/>
        </p:nvCxnSpPr>
        <p:spPr>
          <a:xfrm>
            <a:off x="11611583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65AA23C6-68C3-4221-91BC-F81003FAA55F}"/>
              </a:ext>
            </a:extLst>
          </p:cNvPr>
          <p:cNvSpPr txBox="1"/>
          <p:nvPr/>
        </p:nvSpPr>
        <p:spPr>
          <a:xfrm>
            <a:off x="727148" y="750873"/>
            <a:ext cx="593162" cy="59034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en-US" altLang="ko-KR" sz="36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03</a:t>
            </a:r>
            <a:endParaRPr lang="ko-KR" altLang="en-US" sz="36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9" name="사각형: 둥근 모서리 52">
            <a:extLst>
              <a:ext uri="{FF2B5EF4-FFF2-40B4-BE49-F238E27FC236}">
                <a16:creationId xmlns:a16="http://schemas.microsoft.com/office/drawing/2014/main" id="{1F4106C3-B9E2-BD2E-B6E1-F7F480F98D35}"/>
              </a:ext>
            </a:extLst>
          </p:cNvPr>
          <p:cNvSpPr/>
          <p:nvPr/>
        </p:nvSpPr>
        <p:spPr>
          <a:xfrm flipH="1">
            <a:off x="1467041" y="1088982"/>
            <a:ext cx="1958909" cy="224325"/>
          </a:xfrm>
          <a:prstGeom prst="roundRect">
            <a:avLst>
              <a:gd name="adj" fmla="val 50000"/>
            </a:avLst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사용자 </a:t>
            </a:r>
            <a:r>
              <a:rPr lang="en-US" altLang="ko-KR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CRUD</a:t>
            </a:r>
            <a:endParaRPr lang="ko-KR" altLang="en-US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FF4FA5-4A54-40C8-3F85-952C08E6409A}"/>
              </a:ext>
            </a:extLst>
          </p:cNvPr>
          <p:cNvSpPr txBox="1"/>
          <p:nvPr/>
        </p:nvSpPr>
        <p:spPr>
          <a:xfrm>
            <a:off x="1467043" y="759319"/>
            <a:ext cx="1358115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프로젝트 설명</a:t>
            </a:r>
          </a:p>
        </p:txBody>
      </p:sp>
      <p:pic>
        <p:nvPicPr>
          <p:cNvPr id="21" name="그림 20" descr="텍스트, 스크린샷, 번호, 디자인이(가) 표시된 사진&#10;&#10;자동 생성된 설명">
            <a:extLst>
              <a:ext uri="{FF2B5EF4-FFF2-40B4-BE49-F238E27FC236}">
                <a16:creationId xmlns:a16="http://schemas.microsoft.com/office/drawing/2014/main" id="{1209ADB7-8F96-163A-71EA-39BB95761D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729" y="2230848"/>
            <a:ext cx="4348305" cy="295548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424AEBD-0047-B77E-F451-FEFE02845B91}"/>
              </a:ext>
            </a:extLst>
          </p:cNvPr>
          <p:cNvSpPr txBox="1"/>
          <p:nvPr/>
        </p:nvSpPr>
        <p:spPr>
          <a:xfrm>
            <a:off x="1023729" y="1914931"/>
            <a:ext cx="955440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sz="1400" spc="0" dirty="0">
                <a:latin typeface="+mj-ea"/>
                <a:ea typeface="+mj-ea"/>
              </a:rPr>
              <a:t>#</a:t>
            </a:r>
            <a:r>
              <a:rPr lang="ko-KR" altLang="en-US" sz="1400" spc="0" dirty="0">
                <a:latin typeface="+mj-ea"/>
                <a:ea typeface="+mj-ea"/>
              </a:rPr>
              <a:t> 회원 탈퇴</a:t>
            </a:r>
            <a:endParaRPr lang="en-US" altLang="ko-KR" sz="1400" spc="0" dirty="0">
              <a:latin typeface="+mj-ea"/>
              <a:ea typeface="+mj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4320506-F86C-5F8A-D1CD-B579A52A6B3A}"/>
              </a:ext>
            </a:extLst>
          </p:cNvPr>
          <p:cNvSpPr txBox="1"/>
          <p:nvPr/>
        </p:nvSpPr>
        <p:spPr>
          <a:xfrm>
            <a:off x="5478885" y="4286100"/>
            <a:ext cx="6132693" cy="1048680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pPr marL="342900" indent="-342900">
              <a:buAutoNum type="arabicPeriod"/>
            </a:pPr>
            <a:r>
              <a:rPr lang="en-US" altLang="ko-KR" sz="1400" spc="0" dirty="0" err="1">
                <a:latin typeface="+mn-ea"/>
                <a:ea typeface="+mn-ea"/>
              </a:rPr>
              <a:t>TB_member_hobby</a:t>
            </a:r>
            <a:r>
              <a:rPr lang="ko-KR" altLang="en-US" sz="1400" spc="0" dirty="0">
                <a:latin typeface="+mn-ea"/>
                <a:ea typeface="+mn-ea"/>
              </a:rPr>
              <a:t> 테이블에 </a:t>
            </a:r>
            <a:r>
              <a:rPr lang="en-US" altLang="ko-KR" sz="1400" spc="0" dirty="0" err="1">
                <a:latin typeface="+mn-ea"/>
                <a:ea typeface="+mn-ea"/>
              </a:rPr>
              <a:t>member_id</a:t>
            </a:r>
            <a:r>
              <a:rPr lang="ko-KR" altLang="en-US" sz="1400" spc="0" dirty="0">
                <a:latin typeface="+mn-ea"/>
                <a:ea typeface="+mn-ea"/>
              </a:rPr>
              <a:t>에 대한 </a:t>
            </a:r>
            <a:r>
              <a:rPr lang="ko-KR" altLang="en-US" sz="1400" spc="0" dirty="0" err="1">
                <a:latin typeface="+mn-ea"/>
                <a:ea typeface="+mn-ea"/>
              </a:rPr>
              <a:t>외래키</a:t>
            </a:r>
            <a:r>
              <a:rPr lang="ko-KR" altLang="en-US" sz="1400" spc="0" dirty="0">
                <a:latin typeface="+mn-ea"/>
                <a:ea typeface="+mn-ea"/>
              </a:rPr>
              <a:t> 제약 조건 추가</a:t>
            </a:r>
            <a:endParaRPr lang="en-US" altLang="ko-KR" sz="1400" spc="0" dirty="0">
              <a:latin typeface="+mn-ea"/>
              <a:ea typeface="+mn-ea"/>
            </a:endParaRPr>
          </a:p>
          <a:p>
            <a:pPr marL="342900" indent="-342900">
              <a:buAutoNum type="arabicPeriod"/>
            </a:pPr>
            <a:endParaRPr lang="en-US" altLang="ko-KR" sz="1400" spc="0" dirty="0">
              <a:latin typeface="+mn-ea"/>
              <a:ea typeface="+mn-ea"/>
            </a:endParaRPr>
          </a:p>
          <a:p>
            <a:r>
              <a:rPr lang="en-US" altLang="ko-KR" sz="1400" spc="0" dirty="0">
                <a:latin typeface="+mn-ea"/>
                <a:ea typeface="+mn-ea"/>
              </a:rPr>
              <a:t>2. </a:t>
            </a:r>
            <a:r>
              <a:rPr lang="ko-KR" altLang="en-US" sz="1400" spc="0" dirty="0">
                <a:latin typeface="+mn-ea"/>
                <a:ea typeface="+mn-ea"/>
              </a:rPr>
              <a:t>부모 테이블의 레코드가 삭제될 때 자식 테이블의 해당 레코드도 함께 삭제되도록 </a:t>
            </a:r>
            <a:r>
              <a:rPr lang="en-US" altLang="ko-KR" sz="1400" spc="0" dirty="0">
                <a:latin typeface="+mn-ea"/>
                <a:ea typeface="+mn-ea"/>
              </a:rPr>
              <a:t>‘</a:t>
            </a:r>
            <a:r>
              <a:rPr lang="en-US" altLang="ko-KR" sz="1400" u="sng" spc="0" dirty="0">
                <a:latin typeface="+mn-ea"/>
                <a:ea typeface="+mn-ea"/>
              </a:rPr>
              <a:t>ON DELETE CASCADE</a:t>
            </a:r>
            <a:r>
              <a:rPr lang="en-US" altLang="ko-KR" sz="1400" spc="0" dirty="0">
                <a:latin typeface="+mn-ea"/>
                <a:ea typeface="+mn-ea"/>
              </a:rPr>
              <a:t>’</a:t>
            </a:r>
            <a:r>
              <a:rPr lang="ko-KR" altLang="en-US" sz="1400" spc="0" dirty="0">
                <a:latin typeface="+mn-ea"/>
                <a:ea typeface="+mn-ea"/>
              </a:rPr>
              <a:t> 옵션을 설정</a:t>
            </a:r>
            <a:endParaRPr lang="en-US" altLang="ko-KR" sz="1400" spc="0" dirty="0">
              <a:latin typeface="+mn-ea"/>
              <a:ea typeface="+mn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171BC20-8A82-D260-DA55-D2370C5A3E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2431" y="2308139"/>
            <a:ext cx="5441351" cy="1854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664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A983DC-1AB5-44E8-916E-D66FE0E0615E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5" name="오른쪽 대괄호 4">
            <a:extLst>
              <a:ext uri="{FF2B5EF4-FFF2-40B4-BE49-F238E27FC236}">
                <a16:creationId xmlns:a16="http://schemas.microsoft.com/office/drawing/2014/main" id="{F981FE94-9553-426C-A3AF-FA4C0AD5D59F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736570C-7240-48E4-B031-38960FAD0DF7}"/>
              </a:ext>
            </a:extLst>
          </p:cNvPr>
          <p:cNvCxnSpPr/>
          <p:nvPr/>
        </p:nvCxnSpPr>
        <p:spPr>
          <a:xfrm>
            <a:off x="580416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FA84179-D24E-49A4-B282-4A825F5BF277}"/>
              </a:ext>
            </a:extLst>
          </p:cNvPr>
          <p:cNvCxnSpPr/>
          <p:nvPr/>
        </p:nvCxnSpPr>
        <p:spPr>
          <a:xfrm>
            <a:off x="11611583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65AA23C6-68C3-4221-91BC-F81003FAA55F}"/>
              </a:ext>
            </a:extLst>
          </p:cNvPr>
          <p:cNvSpPr txBox="1"/>
          <p:nvPr/>
        </p:nvSpPr>
        <p:spPr>
          <a:xfrm>
            <a:off x="727148" y="750873"/>
            <a:ext cx="593162" cy="59034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en-US" altLang="ko-KR" sz="36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03</a:t>
            </a:r>
            <a:endParaRPr lang="ko-KR" altLang="en-US" sz="36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9" name="사각형: 둥근 모서리 52">
            <a:extLst>
              <a:ext uri="{FF2B5EF4-FFF2-40B4-BE49-F238E27FC236}">
                <a16:creationId xmlns:a16="http://schemas.microsoft.com/office/drawing/2014/main" id="{1F4106C3-B9E2-BD2E-B6E1-F7F480F98D35}"/>
              </a:ext>
            </a:extLst>
          </p:cNvPr>
          <p:cNvSpPr/>
          <p:nvPr/>
        </p:nvSpPr>
        <p:spPr>
          <a:xfrm flipH="1">
            <a:off x="1467041" y="1088982"/>
            <a:ext cx="1958909" cy="224325"/>
          </a:xfrm>
          <a:prstGeom prst="roundRect">
            <a:avLst>
              <a:gd name="adj" fmla="val 50000"/>
            </a:avLst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게시물 </a:t>
            </a:r>
            <a:r>
              <a:rPr lang="en-US" altLang="ko-KR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CRUD</a:t>
            </a:r>
            <a:endParaRPr lang="ko-KR" altLang="en-US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FF4FA5-4A54-40C8-3F85-952C08E6409A}"/>
              </a:ext>
            </a:extLst>
          </p:cNvPr>
          <p:cNvSpPr txBox="1"/>
          <p:nvPr/>
        </p:nvSpPr>
        <p:spPr>
          <a:xfrm>
            <a:off x="1467043" y="759319"/>
            <a:ext cx="1358115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프로젝트 설명</a:t>
            </a:r>
          </a:p>
        </p:txBody>
      </p:sp>
      <p:pic>
        <p:nvPicPr>
          <p:cNvPr id="3" name="그림 2" descr="텍스트, 스크린샷, 폰트, 도표이(가) 표시된 사진&#10;&#10;자동 생성된 설명">
            <a:extLst>
              <a:ext uri="{FF2B5EF4-FFF2-40B4-BE49-F238E27FC236}">
                <a16:creationId xmlns:a16="http://schemas.microsoft.com/office/drawing/2014/main" id="{DFF8ACCF-A015-FF06-636D-064730A0B1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34" y="2113131"/>
            <a:ext cx="3256464" cy="2213378"/>
          </a:xfrm>
          <a:prstGeom prst="rect">
            <a:avLst/>
          </a:prstGeom>
        </p:spPr>
      </p:pic>
      <p:pic>
        <p:nvPicPr>
          <p:cNvPr id="12" name="그림 11" descr="텍스트, 스크린샷, 라인, 번호이(가) 표시된 사진&#10;&#10;자동 생성된 설명">
            <a:extLst>
              <a:ext uri="{FF2B5EF4-FFF2-40B4-BE49-F238E27FC236}">
                <a16:creationId xmlns:a16="http://schemas.microsoft.com/office/drawing/2014/main" id="{7A991C71-4674-631B-0E5A-4A312A3139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730" y="3684328"/>
            <a:ext cx="3594210" cy="244293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DE58B57-E8EC-15A3-4F51-DE1386571B8D}"/>
              </a:ext>
            </a:extLst>
          </p:cNvPr>
          <p:cNvSpPr txBox="1"/>
          <p:nvPr/>
        </p:nvSpPr>
        <p:spPr>
          <a:xfrm>
            <a:off x="736082" y="1758939"/>
            <a:ext cx="1120550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sz="1400" spc="0" dirty="0">
                <a:latin typeface="+mj-ea"/>
                <a:ea typeface="+mj-ea"/>
              </a:rPr>
              <a:t>#</a:t>
            </a:r>
            <a:r>
              <a:rPr lang="ko-KR" altLang="en-US" sz="1400" spc="0" dirty="0">
                <a:latin typeface="+mj-ea"/>
                <a:ea typeface="+mj-ea"/>
              </a:rPr>
              <a:t> 게시물 작성</a:t>
            </a:r>
            <a:endParaRPr lang="en-US" altLang="ko-KR" sz="1400" spc="0" dirty="0"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340B91-CE21-86DD-FA93-306928BEAA39}"/>
              </a:ext>
            </a:extLst>
          </p:cNvPr>
          <p:cNvSpPr txBox="1"/>
          <p:nvPr/>
        </p:nvSpPr>
        <p:spPr>
          <a:xfrm>
            <a:off x="4136729" y="3364906"/>
            <a:ext cx="1120550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sz="1400" spc="0" dirty="0">
                <a:latin typeface="+mj-ea"/>
                <a:ea typeface="+mj-ea"/>
              </a:rPr>
              <a:t>#</a:t>
            </a:r>
            <a:r>
              <a:rPr lang="ko-KR" altLang="en-US" sz="1400" spc="0" dirty="0">
                <a:latin typeface="+mj-ea"/>
                <a:ea typeface="+mj-ea"/>
              </a:rPr>
              <a:t> 게시물 수정</a:t>
            </a:r>
            <a:endParaRPr lang="en-US" altLang="ko-KR" sz="1400" spc="0" dirty="0">
              <a:latin typeface="+mj-ea"/>
              <a:ea typeface="+mj-ea"/>
            </a:endParaRPr>
          </a:p>
        </p:txBody>
      </p:sp>
      <p:pic>
        <p:nvPicPr>
          <p:cNvPr id="8" name="그림 7" descr="텍스트, 스크린샷, 라인, 번호이(가) 표시된 사진&#10;&#10;자동 생성된 설명">
            <a:extLst>
              <a:ext uri="{FF2B5EF4-FFF2-40B4-BE49-F238E27FC236}">
                <a16:creationId xmlns:a16="http://schemas.microsoft.com/office/drawing/2014/main" id="{A533E5AC-3D03-415E-F18D-F6D5788232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541" y="1988411"/>
            <a:ext cx="3439960" cy="233809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DDE79B8-15C0-B4B7-3325-AAE4204069D4}"/>
              </a:ext>
            </a:extLst>
          </p:cNvPr>
          <p:cNvSpPr txBox="1"/>
          <p:nvPr/>
        </p:nvSpPr>
        <p:spPr>
          <a:xfrm>
            <a:off x="7795319" y="1648825"/>
            <a:ext cx="1120550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sz="1400" spc="0" dirty="0">
                <a:latin typeface="+mj-ea"/>
                <a:ea typeface="+mj-ea"/>
              </a:rPr>
              <a:t>#</a:t>
            </a:r>
            <a:r>
              <a:rPr lang="ko-KR" altLang="en-US" sz="1400" spc="0" dirty="0">
                <a:latin typeface="+mj-ea"/>
                <a:ea typeface="+mj-ea"/>
              </a:rPr>
              <a:t> 게시물 삭제</a:t>
            </a:r>
            <a:endParaRPr lang="en-US" altLang="ko-KR" sz="1400" spc="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88335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오른쪽 대괄호 41">
            <a:extLst>
              <a:ext uri="{FF2B5EF4-FFF2-40B4-BE49-F238E27FC236}">
                <a16:creationId xmlns:a16="http://schemas.microsoft.com/office/drawing/2014/main" id="{585E1174-4E87-4D47-9A70-1CF59AE2DB9C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6" name="오른쪽 대괄호 5">
            <a:extLst>
              <a:ext uri="{FF2B5EF4-FFF2-40B4-BE49-F238E27FC236}">
                <a16:creationId xmlns:a16="http://schemas.microsoft.com/office/drawing/2014/main" id="{4FDDF971-7BB6-4193-BE30-250E2762B143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D8CC648-5E8C-4BEB-8086-0BF82225A080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7D24625D-9B8B-421C-B941-025353F439C3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E4C0F08A-480E-4541-9487-475C012A6845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BA947A2-8BBD-4CBD-BABD-8E8D2F51D176}"/>
              </a:ext>
            </a:extLst>
          </p:cNvPr>
          <p:cNvGrpSpPr/>
          <p:nvPr/>
        </p:nvGrpSpPr>
        <p:grpSpPr>
          <a:xfrm>
            <a:off x="11541057" y="3367043"/>
            <a:ext cx="141051" cy="141051"/>
            <a:chOff x="5885234" y="2188723"/>
            <a:chExt cx="282102" cy="282102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6492204-431F-47E3-92DB-BE209774C684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56FD5561-07E9-4AD4-892A-88048EE4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5ABEEEDE-BD26-4844-82B4-E8603C876338}"/>
              </a:ext>
            </a:extLst>
          </p:cNvPr>
          <p:cNvSpPr txBox="1"/>
          <p:nvPr/>
        </p:nvSpPr>
        <p:spPr>
          <a:xfrm>
            <a:off x="4554686" y="2948757"/>
            <a:ext cx="3082626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ko-KR" altLang="en-US" sz="52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감사합니다</a:t>
            </a:r>
            <a:endParaRPr lang="en-US" altLang="ko-KR" sz="5200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8465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47A959-3F7F-48B3-818C-1BAA7AFC2FE9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2597CE-1A94-450D-882C-6F9038F5BE2A}"/>
              </a:ext>
            </a:extLst>
          </p:cNvPr>
          <p:cNvSpPr txBox="1"/>
          <p:nvPr/>
        </p:nvSpPr>
        <p:spPr>
          <a:xfrm>
            <a:off x="535414" y="1183185"/>
            <a:ext cx="1812534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 algn="ctr">
              <a:defRPr sz="52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l"/>
            <a:r>
              <a:rPr lang="en-US" altLang="ko-KR" dirty="0"/>
              <a:t>Index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C967343C-CABB-4C88-B3AD-230763B00240}"/>
              </a:ext>
            </a:extLst>
          </p:cNvPr>
          <p:cNvGrpSpPr/>
          <p:nvPr/>
        </p:nvGrpSpPr>
        <p:grpSpPr>
          <a:xfrm>
            <a:off x="7391261" y="3784299"/>
            <a:ext cx="625475" cy="615553"/>
            <a:chOff x="3927475" y="2766203"/>
            <a:chExt cx="625475" cy="61555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5EF3B06-A413-429C-92BF-83D5EF2233D6}"/>
                </a:ext>
              </a:extLst>
            </p:cNvPr>
            <p:cNvSpPr txBox="1"/>
            <p:nvPr/>
          </p:nvSpPr>
          <p:spPr>
            <a:xfrm>
              <a:off x="3971819" y="2766203"/>
              <a:ext cx="548227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4000" spc="-3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2A2A2A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02</a:t>
              </a:r>
              <a:endParaRPr lang="ko-KR" altLang="en-US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5E04B781-B81C-4888-B7B7-65D6D1F5DF98}"/>
                </a:ext>
              </a:extLst>
            </p:cNvPr>
            <p:cNvSpPr/>
            <p:nvPr/>
          </p:nvSpPr>
          <p:spPr>
            <a:xfrm>
              <a:off x="3948440" y="3140724"/>
              <a:ext cx="594985" cy="197792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Noto Sans KR Regular" panose="020B0500000000000000" pitchFamily="34" charset="-127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71174D7F-B1F7-4C72-B472-80E693FB1228}"/>
                </a:ext>
              </a:extLst>
            </p:cNvPr>
            <p:cNvCxnSpPr/>
            <p:nvPr/>
          </p:nvCxnSpPr>
          <p:spPr>
            <a:xfrm>
              <a:off x="3927475" y="3140724"/>
              <a:ext cx="625475" cy="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A05B583-9115-4B3E-8DB0-A74B4C03F0C0}"/>
              </a:ext>
            </a:extLst>
          </p:cNvPr>
          <p:cNvGrpSpPr/>
          <p:nvPr/>
        </p:nvGrpSpPr>
        <p:grpSpPr>
          <a:xfrm>
            <a:off x="9574783" y="3784299"/>
            <a:ext cx="625475" cy="615553"/>
            <a:chOff x="3927475" y="2766203"/>
            <a:chExt cx="625475" cy="61555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FF1DB5A-E77A-4BE7-8299-4B9CBAF91A96}"/>
                </a:ext>
              </a:extLst>
            </p:cNvPr>
            <p:cNvSpPr txBox="1"/>
            <p:nvPr/>
          </p:nvSpPr>
          <p:spPr>
            <a:xfrm>
              <a:off x="3957530" y="2766203"/>
              <a:ext cx="548227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4000" spc="-3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2A2A2A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03</a:t>
              </a:r>
              <a:endParaRPr lang="ko-KR" altLang="en-US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8602241-DAB9-477F-A606-58EDE9391E42}"/>
                </a:ext>
              </a:extLst>
            </p:cNvPr>
            <p:cNvSpPr/>
            <p:nvPr/>
          </p:nvSpPr>
          <p:spPr>
            <a:xfrm>
              <a:off x="3948440" y="3140724"/>
              <a:ext cx="594985" cy="197792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Noto Sans KR Regular" panose="020B0500000000000000" pitchFamily="34" charset="-127"/>
              </a:endParaRPr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54AC92A4-3CD0-41F3-8B0B-9A99694F4381}"/>
                </a:ext>
              </a:extLst>
            </p:cNvPr>
            <p:cNvCxnSpPr/>
            <p:nvPr/>
          </p:nvCxnSpPr>
          <p:spPr>
            <a:xfrm>
              <a:off x="3927475" y="3140724"/>
              <a:ext cx="625475" cy="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56F53A3-096B-4251-97A6-C6443A0E5D64}"/>
              </a:ext>
            </a:extLst>
          </p:cNvPr>
          <p:cNvGrpSpPr/>
          <p:nvPr/>
        </p:nvGrpSpPr>
        <p:grpSpPr>
          <a:xfrm>
            <a:off x="5202861" y="3784299"/>
            <a:ext cx="625475" cy="615553"/>
            <a:chOff x="1784350" y="2766203"/>
            <a:chExt cx="625475" cy="61555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602DBB-6D74-4E33-AABB-5690B4DDC14E}"/>
                </a:ext>
              </a:extLst>
            </p:cNvPr>
            <p:cNvSpPr txBox="1"/>
            <p:nvPr/>
          </p:nvSpPr>
          <p:spPr>
            <a:xfrm>
              <a:off x="1828694" y="2766203"/>
              <a:ext cx="548227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4000" spc="-3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2A2A2A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01</a:t>
              </a:r>
              <a:endParaRPr lang="ko-KR" altLang="en-US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E36FCC8D-8231-483F-835B-BF00CD6A2571}"/>
                </a:ext>
              </a:extLst>
            </p:cNvPr>
            <p:cNvSpPr/>
            <p:nvPr/>
          </p:nvSpPr>
          <p:spPr>
            <a:xfrm>
              <a:off x="1805315" y="3140724"/>
              <a:ext cx="594985" cy="197792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Noto Sans KR Regular" panose="020B0500000000000000" pitchFamily="34" charset="-127"/>
              </a:endParaRP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0A2E2DE4-0000-4BD8-82BF-E236D3BD461E}"/>
                </a:ext>
              </a:extLst>
            </p:cNvPr>
            <p:cNvCxnSpPr/>
            <p:nvPr/>
          </p:nvCxnSpPr>
          <p:spPr>
            <a:xfrm>
              <a:off x="1784350" y="3140724"/>
              <a:ext cx="625475" cy="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212DCE17-9034-4790-9896-6CE83E9485C9}"/>
              </a:ext>
            </a:extLst>
          </p:cNvPr>
          <p:cNvSpPr txBox="1"/>
          <p:nvPr/>
        </p:nvSpPr>
        <p:spPr>
          <a:xfrm>
            <a:off x="5145711" y="4434545"/>
            <a:ext cx="1003530" cy="28257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ko-KR" altLang="en-US" sz="16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스토리보드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3F84D9C-3CE2-4ED2-99CD-B946A4C15CFE}"/>
              </a:ext>
            </a:extLst>
          </p:cNvPr>
          <p:cNvSpPr txBox="1"/>
          <p:nvPr/>
        </p:nvSpPr>
        <p:spPr>
          <a:xfrm>
            <a:off x="7334111" y="4434545"/>
            <a:ext cx="1576444" cy="28257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ko-KR" altLang="en-US" sz="16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데이터베이스 설계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5D38F8-7CDB-42BC-911B-7E0F708FA7CA}"/>
              </a:ext>
            </a:extLst>
          </p:cNvPr>
          <p:cNvSpPr txBox="1"/>
          <p:nvPr/>
        </p:nvSpPr>
        <p:spPr>
          <a:xfrm>
            <a:off x="9517633" y="4434545"/>
            <a:ext cx="1218654" cy="28257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ko-KR" altLang="en-US" sz="16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프로젝트 설명</a:t>
            </a:r>
          </a:p>
        </p:txBody>
      </p: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AA86F806-B4C7-488E-A46F-D4AB8B6DA958}"/>
              </a:ext>
            </a:extLst>
          </p:cNvPr>
          <p:cNvGrpSpPr/>
          <p:nvPr/>
        </p:nvGrpSpPr>
        <p:grpSpPr>
          <a:xfrm>
            <a:off x="509890" y="5318481"/>
            <a:ext cx="141051" cy="141051"/>
            <a:chOff x="5885234" y="2188723"/>
            <a:chExt cx="282102" cy="282102"/>
          </a:xfrm>
        </p:grpSpPr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2A8D4F91-7DED-4105-812C-202013ADC81F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연결선 67">
              <a:extLst>
                <a:ext uri="{FF2B5EF4-FFF2-40B4-BE49-F238E27FC236}">
                  <a16:creationId xmlns:a16="http://schemas.microsoft.com/office/drawing/2014/main" id="{6DDEB31F-FFF1-442E-BC43-9AF4743A9DF7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84BE1327-5201-4808-9DE7-ED6A6E513815}"/>
              </a:ext>
            </a:extLst>
          </p:cNvPr>
          <p:cNvCxnSpPr/>
          <p:nvPr/>
        </p:nvCxnSpPr>
        <p:spPr>
          <a:xfrm>
            <a:off x="580416" y="6302913"/>
            <a:ext cx="11031167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AFA6A20-1837-4ED8-AC14-4A338E04B13D}"/>
              </a:ext>
            </a:extLst>
          </p:cNvPr>
          <p:cNvGrpSpPr/>
          <p:nvPr/>
        </p:nvGrpSpPr>
        <p:grpSpPr>
          <a:xfrm>
            <a:off x="11522007" y="1386492"/>
            <a:ext cx="141051" cy="141051"/>
            <a:chOff x="5885234" y="2188723"/>
            <a:chExt cx="282102" cy="282102"/>
          </a:xfrm>
        </p:grpSpPr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4A8BA9A7-E90C-4C69-80E5-CEFFEECA91CF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0024EBA4-737C-4216-B064-D04DEF093D72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F0236953-3DF7-4ED6-94D3-5755B4BB20DC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76" name="직선 연결선 75">
              <a:extLst>
                <a:ext uri="{FF2B5EF4-FFF2-40B4-BE49-F238E27FC236}">
                  <a16:creationId xmlns:a16="http://schemas.microsoft.com/office/drawing/2014/main" id="{464CC03E-4457-4A11-8C5B-2D6152539931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직선 연결선 91">
              <a:extLst>
                <a:ext uri="{FF2B5EF4-FFF2-40B4-BE49-F238E27FC236}">
                  <a16:creationId xmlns:a16="http://schemas.microsoft.com/office/drawing/2014/main" id="{C350DAE1-AA21-4851-AA87-6DEDBFABAEA8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91889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A983DC-1AB5-44E8-916E-D66FE0E0615E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5" name="오른쪽 대괄호 4">
            <a:extLst>
              <a:ext uri="{FF2B5EF4-FFF2-40B4-BE49-F238E27FC236}">
                <a16:creationId xmlns:a16="http://schemas.microsoft.com/office/drawing/2014/main" id="{F981FE94-9553-426C-A3AF-FA4C0AD5D59F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4858DD-CFC2-44F7-A609-55230F508B06}"/>
              </a:ext>
            </a:extLst>
          </p:cNvPr>
          <p:cNvSpPr txBox="1"/>
          <p:nvPr/>
        </p:nvSpPr>
        <p:spPr>
          <a:xfrm>
            <a:off x="1467043" y="759319"/>
            <a:ext cx="1115741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스토리보드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736570C-7240-48E4-B031-38960FAD0DF7}"/>
              </a:ext>
            </a:extLst>
          </p:cNvPr>
          <p:cNvCxnSpPr/>
          <p:nvPr/>
        </p:nvCxnSpPr>
        <p:spPr>
          <a:xfrm>
            <a:off x="580416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FA84179-D24E-49A4-B282-4A825F5BF277}"/>
              </a:ext>
            </a:extLst>
          </p:cNvPr>
          <p:cNvCxnSpPr/>
          <p:nvPr/>
        </p:nvCxnSpPr>
        <p:spPr>
          <a:xfrm>
            <a:off x="11611583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D9577D4B-97D4-4956-9040-5CF00B0467A9}"/>
              </a:ext>
            </a:extLst>
          </p:cNvPr>
          <p:cNvSpPr txBox="1"/>
          <p:nvPr/>
        </p:nvSpPr>
        <p:spPr>
          <a:xfrm>
            <a:off x="727148" y="750873"/>
            <a:ext cx="593162" cy="59034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en-US" altLang="ko-KR" sz="36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01</a:t>
            </a:r>
            <a:endParaRPr lang="ko-KR" altLang="en-US" sz="36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233F52-8B3C-A6FB-831A-730C38ABE1CA}"/>
              </a:ext>
            </a:extLst>
          </p:cNvPr>
          <p:cNvSpPr txBox="1"/>
          <p:nvPr/>
        </p:nvSpPr>
        <p:spPr>
          <a:xfrm>
            <a:off x="2200418" y="1946017"/>
            <a:ext cx="912160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sz="1400" spc="0" dirty="0"/>
              <a:t>-</a:t>
            </a:r>
            <a:r>
              <a:rPr lang="ko-KR" altLang="en-US" sz="1400" spc="0" dirty="0"/>
              <a:t> 로그인 전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48F0AE8-AA58-D112-F66B-383166C3C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181" y="2241719"/>
            <a:ext cx="7772400" cy="6477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9BAC625-3068-95AB-F1BD-C9A0A22D3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9181" y="3472180"/>
            <a:ext cx="7772400" cy="6477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4613141-6AFF-B253-1D0E-0F5FA38E5CC5}"/>
              </a:ext>
            </a:extLst>
          </p:cNvPr>
          <p:cNvSpPr txBox="1"/>
          <p:nvPr/>
        </p:nvSpPr>
        <p:spPr>
          <a:xfrm>
            <a:off x="2219181" y="3180685"/>
            <a:ext cx="1939684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sz="1400" spc="0" dirty="0"/>
              <a:t>-</a:t>
            </a:r>
            <a:r>
              <a:rPr lang="ko-KR" altLang="en-US" sz="1400" spc="0" dirty="0"/>
              <a:t> 로그인 후 </a:t>
            </a:r>
            <a:r>
              <a:rPr lang="en-US" altLang="ko-KR" sz="1400" spc="0" dirty="0"/>
              <a:t>(</a:t>
            </a:r>
            <a:r>
              <a:rPr lang="ko-KR" altLang="en-US" sz="1400" spc="0" dirty="0"/>
              <a:t>일반 사용자</a:t>
            </a:r>
            <a:r>
              <a:rPr lang="en-US" altLang="ko-KR" sz="1400" spc="0" dirty="0"/>
              <a:t>)</a:t>
            </a:r>
            <a:endParaRPr lang="ko-KR" altLang="en-US" sz="1400" spc="0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F0059FD1-6563-4FE3-1D02-8FF8650737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9181" y="4776027"/>
            <a:ext cx="7772400" cy="6477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D4DC6E1-3C86-C3F9-CB3A-FF8DB2B8EFEB}"/>
              </a:ext>
            </a:extLst>
          </p:cNvPr>
          <p:cNvSpPr txBox="1"/>
          <p:nvPr/>
        </p:nvSpPr>
        <p:spPr>
          <a:xfrm>
            <a:off x="2253163" y="4469279"/>
            <a:ext cx="1569391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sz="1400" spc="0" dirty="0"/>
              <a:t>-</a:t>
            </a:r>
            <a:r>
              <a:rPr lang="ko-KR" altLang="en-US" sz="1400" spc="0" dirty="0"/>
              <a:t> 로그인 후 </a:t>
            </a:r>
            <a:r>
              <a:rPr lang="en-US" altLang="ko-KR" sz="1400" spc="0" dirty="0"/>
              <a:t>(</a:t>
            </a:r>
            <a:r>
              <a:rPr lang="ko-KR" altLang="en-US" sz="1400" spc="0" dirty="0"/>
              <a:t>관리자</a:t>
            </a:r>
            <a:r>
              <a:rPr lang="en-US" altLang="ko-KR" sz="1400" spc="0" dirty="0"/>
              <a:t>)</a:t>
            </a:r>
            <a:endParaRPr lang="ko-KR" altLang="en-US" sz="1400" spc="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76199A4-F626-6E6F-420B-E32823B3541C}"/>
              </a:ext>
            </a:extLst>
          </p:cNvPr>
          <p:cNvSpPr txBox="1"/>
          <p:nvPr/>
        </p:nvSpPr>
        <p:spPr>
          <a:xfrm>
            <a:off x="4861820" y="4429558"/>
            <a:ext cx="1795414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sz="1400" dirty="0">
                <a:solidFill>
                  <a:srgbClr val="FF0000"/>
                </a:solidFill>
                <a:latin typeface="+mj-ea"/>
                <a:ea typeface="+mj-ea"/>
              </a:rPr>
              <a:t>Member </a:t>
            </a:r>
            <a:r>
              <a:rPr lang="ko-KR" altLang="en-US" sz="1400" dirty="0">
                <a:solidFill>
                  <a:srgbClr val="FF0000"/>
                </a:solidFill>
                <a:latin typeface="+mj-ea"/>
                <a:ea typeface="+mj-ea"/>
              </a:rPr>
              <a:t>관리 메뉴 추가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1A838EDE-3B41-D615-5A8D-9C03FEFCD321}"/>
              </a:ext>
            </a:extLst>
          </p:cNvPr>
          <p:cNvCxnSpPr>
            <a:cxnSpLocks/>
          </p:cNvCxnSpPr>
          <p:nvPr/>
        </p:nvCxnSpPr>
        <p:spPr>
          <a:xfrm flipH="1">
            <a:off x="5076796" y="4719978"/>
            <a:ext cx="365760" cy="212985"/>
          </a:xfrm>
          <a:prstGeom prst="straightConnector1">
            <a:avLst/>
          </a:prstGeom>
          <a:ln w="3175" cap="rnd">
            <a:solidFill>
              <a:srgbClr val="C00000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사각형: 둥근 모서리 52">
            <a:extLst>
              <a:ext uri="{FF2B5EF4-FFF2-40B4-BE49-F238E27FC236}">
                <a16:creationId xmlns:a16="http://schemas.microsoft.com/office/drawing/2014/main" id="{15629D9E-5FB0-3372-34AA-538AD256B344}"/>
              </a:ext>
            </a:extLst>
          </p:cNvPr>
          <p:cNvSpPr/>
          <p:nvPr/>
        </p:nvSpPr>
        <p:spPr>
          <a:xfrm flipH="1">
            <a:off x="1467041" y="1088982"/>
            <a:ext cx="1958909" cy="224325"/>
          </a:xfrm>
          <a:prstGeom prst="roundRect">
            <a:avLst>
              <a:gd name="adj" fmla="val 50000"/>
            </a:avLst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header/</a:t>
            </a:r>
            <a:r>
              <a:rPr lang="en-US" altLang="ko-KR" sz="12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header.jsp</a:t>
            </a:r>
            <a:endParaRPr lang="ko-KR" altLang="en-US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8402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A983DC-1AB5-44E8-916E-D66FE0E0615E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5" name="오른쪽 대괄호 4">
            <a:extLst>
              <a:ext uri="{FF2B5EF4-FFF2-40B4-BE49-F238E27FC236}">
                <a16:creationId xmlns:a16="http://schemas.microsoft.com/office/drawing/2014/main" id="{F981FE94-9553-426C-A3AF-FA4C0AD5D59F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736570C-7240-48E4-B031-38960FAD0DF7}"/>
              </a:ext>
            </a:extLst>
          </p:cNvPr>
          <p:cNvCxnSpPr/>
          <p:nvPr/>
        </p:nvCxnSpPr>
        <p:spPr>
          <a:xfrm>
            <a:off x="580416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FA84179-D24E-49A4-B282-4A825F5BF277}"/>
              </a:ext>
            </a:extLst>
          </p:cNvPr>
          <p:cNvCxnSpPr/>
          <p:nvPr/>
        </p:nvCxnSpPr>
        <p:spPr>
          <a:xfrm>
            <a:off x="11611583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016CA57-CDAD-4536-8CEF-359182D682B4}"/>
              </a:ext>
            </a:extLst>
          </p:cNvPr>
          <p:cNvSpPr txBox="1"/>
          <p:nvPr/>
        </p:nvSpPr>
        <p:spPr>
          <a:xfrm>
            <a:off x="768484" y="1791709"/>
            <a:ext cx="2997666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sz="1400" spc="0" dirty="0"/>
              <a:t>-</a:t>
            </a:r>
            <a:r>
              <a:rPr lang="ko-KR" altLang="en-US" sz="1400" spc="0" dirty="0"/>
              <a:t> 회원가입 </a:t>
            </a:r>
            <a:r>
              <a:rPr lang="en-US" altLang="ko-KR" sz="1400" spc="0" dirty="0"/>
              <a:t>|</a:t>
            </a:r>
            <a:r>
              <a:rPr lang="ko-KR" altLang="en-US" sz="1400" spc="0" dirty="0"/>
              <a:t> </a:t>
            </a:r>
            <a:r>
              <a:rPr lang="en-US" altLang="ko-KR" sz="1400" spc="0" dirty="0"/>
              <a:t>member/</a:t>
            </a:r>
            <a:r>
              <a:rPr lang="en-US" altLang="ko-KR" sz="1400" spc="0" dirty="0" err="1"/>
              <a:t>insertForm.jsp</a:t>
            </a:r>
            <a:endParaRPr lang="ko-KR" altLang="en-US" sz="1400" spc="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9577D4B-97D4-4956-9040-5CF00B0467A9}"/>
              </a:ext>
            </a:extLst>
          </p:cNvPr>
          <p:cNvSpPr txBox="1"/>
          <p:nvPr/>
        </p:nvSpPr>
        <p:spPr>
          <a:xfrm>
            <a:off x="727148" y="750873"/>
            <a:ext cx="593162" cy="59034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en-US" altLang="ko-KR" sz="36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01</a:t>
            </a:r>
            <a:endParaRPr lang="ko-KR" altLang="en-US" sz="36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11D4473-93AA-53D6-2D85-042298547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484" y="2115789"/>
            <a:ext cx="5135664" cy="33096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537256-6905-53B6-23A0-472F038B21FD}"/>
              </a:ext>
            </a:extLst>
          </p:cNvPr>
          <p:cNvSpPr txBox="1"/>
          <p:nvPr/>
        </p:nvSpPr>
        <p:spPr>
          <a:xfrm>
            <a:off x="6208719" y="1791709"/>
            <a:ext cx="2774849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sz="1400" spc="0" dirty="0"/>
              <a:t>-</a:t>
            </a:r>
            <a:r>
              <a:rPr lang="ko-KR" altLang="en-US" sz="1400" spc="0" dirty="0"/>
              <a:t> 로그인</a:t>
            </a:r>
            <a:r>
              <a:rPr lang="en-US" altLang="ko-KR" sz="1400" spc="0" dirty="0"/>
              <a:t> | member/</a:t>
            </a:r>
            <a:r>
              <a:rPr lang="en-US" altLang="ko-KR" sz="1400" spc="0" dirty="0" err="1"/>
              <a:t>loginForm.jsp</a:t>
            </a:r>
            <a:endParaRPr lang="ko-KR" altLang="en-US" sz="1400" spc="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56F86D9-87FA-7907-FC01-965432919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8719" y="2115789"/>
            <a:ext cx="5214797" cy="336064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A03EE90-DF80-7FFD-5273-82D1EF92C060}"/>
              </a:ext>
            </a:extLst>
          </p:cNvPr>
          <p:cNvSpPr txBox="1"/>
          <p:nvPr/>
        </p:nvSpPr>
        <p:spPr>
          <a:xfrm>
            <a:off x="1467043" y="759319"/>
            <a:ext cx="1115741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스토리보드</a:t>
            </a:r>
          </a:p>
        </p:txBody>
      </p:sp>
      <p:sp>
        <p:nvSpPr>
          <p:cNvPr id="20" name="사각형: 둥근 모서리 52">
            <a:extLst>
              <a:ext uri="{FF2B5EF4-FFF2-40B4-BE49-F238E27FC236}">
                <a16:creationId xmlns:a16="http://schemas.microsoft.com/office/drawing/2014/main" id="{9853B0C3-3927-9EF9-C5EC-BCD21A1EE8F4}"/>
              </a:ext>
            </a:extLst>
          </p:cNvPr>
          <p:cNvSpPr/>
          <p:nvPr/>
        </p:nvSpPr>
        <p:spPr>
          <a:xfrm flipH="1">
            <a:off x="1467041" y="1088982"/>
            <a:ext cx="1958909" cy="224325"/>
          </a:xfrm>
          <a:prstGeom prst="roundRect">
            <a:avLst>
              <a:gd name="adj" fmla="val 50000"/>
            </a:avLst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member</a:t>
            </a:r>
            <a:endParaRPr lang="ko-KR" altLang="en-US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2891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A983DC-1AB5-44E8-916E-D66FE0E0615E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5" name="오른쪽 대괄호 4">
            <a:extLst>
              <a:ext uri="{FF2B5EF4-FFF2-40B4-BE49-F238E27FC236}">
                <a16:creationId xmlns:a16="http://schemas.microsoft.com/office/drawing/2014/main" id="{F981FE94-9553-426C-A3AF-FA4C0AD5D59F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736570C-7240-48E4-B031-38960FAD0DF7}"/>
              </a:ext>
            </a:extLst>
          </p:cNvPr>
          <p:cNvCxnSpPr/>
          <p:nvPr/>
        </p:nvCxnSpPr>
        <p:spPr>
          <a:xfrm>
            <a:off x="580416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FA84179-D24E-49A4-B282-4A825F5BF277}"/>
              </a:ext>
            </a:extLst>
          </p:cNvPr>
          <p:cNvCxnSpPr/>
          <p:nvPr/>
        </p:nvCxnSpPr>
        <p:spPr>
          <a:xfrm>
            <a:off x="11611583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016CA57-CDAD-4536-8CEF-359182D682B4}"/>
              </a:ext>
            </a:extLst>
          </p:cNvPr>
          <p:cNvSpPr txBox="1"/>
          <p:nvPr/>
        </p:nvSpPr>
        <p:spPr>
          <a:xfrm>
            <a:off x="768484" y="1791709"/>
            <a:ext cx="2912707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sz="1400" spc="0" dirty="0"/>
              <a:t>-</a:t>
            </a:r>
            <a:r>
              <a:rPr lang="ko-KR" altLang="en-US" sz="1400" spc="0" dirty="0"/>
              <a:t> 마이페이지 </a:t>
            </a:r>
            <a:r>
              <a:rPr lang="en-US" altLang="ko-KR" sz="1400" spc="0" dirty="0"/>
              <a:t>|</a:t>
            </a:r>
            <a:r>
              <a:rPr lang="ko-KR" altLang="en-US" sz="1400" spc="0" dirty="0"/>
              <a:t> </a:t>
            </a:r>
            <a:r>
              <a:rPr lang="en-US" altLang="ko-KR" sz="1400" spc="0" dirty="0"/>
              <a:t>member/</a:t>
            </a:r>
            <a:r>
              <a:rPr lang="en-US" altLang="ko-KR" sz="1400" spc="0" dirty="0" err="1"/>
              <a:t>mypage.jsp</a:t>
            </a:r>
            <a:endParaRPr lang="ko-KR" altLang="en-US" sz="1400" spc="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9577D4B-97D4-4956-9040-5CF00B0467A9}"/>
              </a:ext>
            </a:extLst>
          </p:cNvPr>
          <p:cNvSpPr txBox="1"/>
          <p:nvPr/>
        </p:nvSpPr>
        <p:spPr>
          <a:xfrm>
            <a:off x="727148" y="750873"/>
            <a:ext cx="593162" cy="59034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en-US" altLang="ko-KR" sz="36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01</a:t>
            </a:r>
            <a:endParaRPr lang="ko-KR" altLang="en-US" sz="36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DDFB5E6-60D9-94C4-CEE2-736AFA1AD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737" y="2115789"/>
            <a:ext cx="5135662" cy="330964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6F55F47-BB7C-E8AD-205B-2BAADB09F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9602" y="2115790"/>
            <a:ext cx="5135661" cy="33096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C28B1B3-E49F-8529-A084-D7553BF7EF84}"/>
              </a:ext>
            </a:extLst>
          </p:cNvPr>
          <p:cNvSpPr txBox="1"/>
          <p:nvPr/>
        </p:nvSpPr>
        <p:spPr>
          <a:xfrm>
            <a:off x="6234845" y="1791708"/>
            <a:ext cx="3374372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sz="1400" spc="0" dirty="0"/>
              <a:t>-</a:t>
            </a:r>
            <a:r>
              <a:rPr lang="ko-KR" altLang="en-US" sz="1400" spc="0" dirty="0"/>
              <a:t> 회원 정보 수정 </a:t>
            </a:r>
            <a:r>
              <a:rPr lang="en-US" altLang="ko-KR" sz="1400" spc="0" dirty="0"/>
              <a:t>|</a:t>
            </a:r>
            <a:r>
              <a:rPr lang="ko-KR" altLang="en-US" sz="1400" spc="0" dirty="0"/>
              <a:t> </a:t>
            </a:r>
            <a:r>
              <a:rPr lang="en-US" altLang="ko-KR" sz="1400" spc="0" dirty="0"/>
              <a:t>member</a:t>
            </a:r>
            <a:r>
              <a:rPr lang="en-US" altLang="ko-KR" sz="1400" dirty="0"/>
              <a:t>/</a:t>
            </a:r>
            <a:r>
              <a:rPr lang="en-US" altLang="ko-KR" sz="1400" dirty="0" err="1"/>
              <a:t>updateForm.jsp</a:t>
            </a:r>
            <a:endParaRPr lang="ko-KR" altLang="en-US" sz="1400" spc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86E86C-F869-2E6E-3726-2F56E3C11305}"/>
              </a:ext>
            </a:extLst>
          </p:cNvPr>
          <p:cNvSpPr txBox="1"/>
          <p:nvPr/>
        </p:nvSpPr>
        <p:spPr>
          <a:xfrm>
            <a:off x="1467043" y="759319"/>
            <a:ext cx="1115741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스토리보드</a:t>
            </a:r>
          </a:p>
        </p:txBody>
      </p:sp>
      <p:sp>
        <p:nvSpPr>
          <p:cNvPr id="12" name="사각형: 둥근 모서리 52">
            <a:extLst>
              <a:ext uri="{FF2B5EF4-FFF2-40B4-BE49-F238E27FC236}">
                <a16:creationId xmlns:a16="http://schemas.microsoft.com/office/drawing/2014/main" id="{484EE1E4-2C64-30F1-7FC4-8172F194CFE1}"/>
              </a:ext>
            </a:extLst>
          </p:cNvPr>
          <p:cNvSpPr/>
          <p:nvPr/>
        </p:nvSpPr>
        <p:spPr>
          <a:xfrm flipH="1">
            <a:off x="1467041" y="1088982"/>
            <a:ext cx="1958909" cy="224325"/>
          </a:xfrm>
          <a:prstGeom prst="roundRect">
            <a:avLst>
              <a:gd name="adj" fmla="val 50000"/>
            </a:avLst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member</a:t>
            </a:r>
            <a:endParaRPr lang="ko-KR" altLang="en-US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4511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A983DC-1AB5-44E8-916E-D66FE0E0615E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5" name="오른쪽 대괄호 4">
            <a:extLst>
              <a:ext uri="{FF2B5EF4-FFF2-40B4-BE49-F238E27FC236}">
                <a16:creationId xmlns:a16="http://schemas.microsoft.com/office/drawing/2014/main" id="{F981FE94-9553-426C-A3AF-FA4C0AD5D59F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736570C-7240-48E4-B031-38960FAD0DF7}"/>
              </a:ext>
            </a:extLst>
          </p:cNvPr>
          <p:cNvCxnSpPr/>
          <p:nvPr/>
        </p:nvCxnSpPr>
        <p:spPr>
          <a:xfrm>
            <a:off x="580416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FA84179-D24E-49A4-B282-4A825F5BF277}"/>
              </a:ext>
            </a:extLst>
          </p:cNvPr>
          <p:cNvCxnSpPr/>
          <p:nvPr/>
        </p:nvCxnSpPr>
        <p:spPr>
          <a:xfrm>
            <a:off x="11611583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016CA57-CDAD-4536-8CEF-359182D682B4}"/>
              </a:ext>
            </a:extLst>
          </p:cNvPr>
          <p:cNvSpPr txBox="1"/>
          <p:nvPr/>
        </p:nvSpPr>
        <p:spPr>
          <a:xfrm>
            <a:off x="768484" y="1792710"/>
            <a:ext cx="1847351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sz="1400" spc="0" dirty="0"/>
              <a:t>-</a:t>
            </a:r>
            <a:r>
              <a:rPr lang="ko-KR" altLang="en-US" sz="1400" spc="0" dirty="0"/>
              <a:t> 게시판 </a:t>
            </a:r>
            <a:r>
              <a:rPr lang="en-US" altLang="ko-KR" sz="1400" spc="0" dirty="0"/>
              <a:t>|</a:t>
            </a:r>
            <a:r>
              <a:rPr lang="ko-KR" altLang="en-US" sz="1400" spc="0" dirty="0"/>
              <a:t> </a:t>
            </a:r>
            <a:r>
              <a:rPr lang="en-US" altLang="ko-KR" sz="1400" dirty="0"/>
              <a:t>board/</a:t>
            </a:r>
            <a:r>
              <a:rPr lang="en-US" altLang="ko-KR" sz="1400" dirty="0" err="1"/>
              <a:t>list.jsp</a:t>
            </a:r>
            <a:r>
              <a:rPr lang="en-US" altLang="ko-KR" sz="1400" spc="0" dirty="0"/>
              <a:t> </a:t>
            </a:r>
            <a:endParaRPr lang="ko-KR" altLang="en-US" sz="1400" spc="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9577D4B-97D4-4956-9040-5CF00B0467A9}"/>
              </a:ext>
            </a:extLst>
          </p:cNvPr>
          <p:cNvSpPr txBox="1"/>
          <p:nvPr/>
        </p:nvSpPr>
        <p:spPr>
          <a:xfrm>
            <a:off x="727148" y="750873"/>
            <a:ext cx="593162" cy="59034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en-US" altLang="ko-KR" sz="36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01</a:t>
            </a:r>
            <a:endParaRPr lang="ko-KR" altLang="en-US" sz="36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C4DD464-F686-5DA1-D53C-02BAC0616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484" y="2115788"/>
            <a:ext cx="5214797" cy="336064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4B96542-609F-D435-C2B2-C14F80C27D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8719" y="2136156"/>
            <a:ext cx="4635500" cy="5715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B0EFF53-FEDC-1A7B-4018-706027C76B34}"/>
              </a:ext>
            </a:extLst>
          </p:cNvPr>
          <p:cNvSpPr txBox="1"/>
          <p:nvPr/>
        </p:nvSpPr>
        <p:spPr>
          <a:xfrm>
            <a:off x="1467043" y="759319"/>
            <a:ext cx="1115741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스토리보드</a:t>
            </a:r>
          </a:p>
        </p:txBody>
      </p:sp>
      <p:sp>
        <p:nvSpPr>
          <p:cNvPr id="18" name="사각형: 둥근 모서리 52">
            <a:extLst>
              <a:ext uri="{FF2B5EF4-FFF2-40B4-BE49-F238E27FC236}">
                <a16:creationId xmlns:a16="http://schemas.microsoft.com/office/drawing/2014/main" id="{083B2113-2568-33A8-D126-FB4E462CC99E}"/>
              </a:ext>
            </a:extLst>
          </p:cNvPr>
          <p:cNvSpPr/>
          <p:nvPr/>
        </p:nvSpPr>
        <p:spPr>
          <a:xfrm flipH="1">
            <a:off x="1467041" y="1088982"/>
            <a:ext cx="1958909" cy="224325"/>
          </a:xfrm>
          <a:prstGeom prst="roundRect">
            <a:avLst>
              <a:gd name="adj" fmla="val 50000"/>
            </a:avLst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board/</a:t>
            </a:r>
            <a:r>
              <a:rPr lang="en-US" altLang="ko-KR" sz="12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list.jsp</a:t>
            </a:r>
            <a:endParaRPr lang="ko-KR" altLang="en-US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C9D0B3A-F95A-4392-F0CD-26F85AF4BD55}"/>
              </a:ext>
            </a:extLst>
          </p:cNvPr>
          <p:cNvSpPr txBox="1"/>
          <p:nvPr/>
        </p:nvSpPr>
        <p:spPr>
          <a:xfrm>
            <a:off x="993141" y="2709570"/>
            <a:ext cx="2228225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ko-KR" altLang="en-US" sz="1400" spc="0" dirty="0">
                <a:solidFill>
                  <a:srgbClr val="FF0000"/>
                </a:solidFill>
                <a:latin typeface="+mj-ea"/>
                <a:ea typeface="+mj-ea"/>
              </a:rPr>
              <a:t>로그인 전에는 글 쓰기 버튼 </a:t>
            </a:r>
            <a:r>
              <a:rPr lang="en-US" altLang="ko-KR" sz="1400" spc="0" dirty="0">
                <a:solidFill>
                  <a:srgbClr val="FF0000"/>
                </a:solidFill>
                <a:latin typeface="+mj-ea"/>
                <a:ea typeface="+mj-ea"/>
              </a:rPr>
              <a:t>X</a:t>
            </a:r>
            <a:endParaRPr lang="ko-KR" altLang="en-US" sz="1400" spc="0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77CB1C5-632E-A4F0-AB78-E2260C8505FC}"/>
              </a:ext>
            </a:extLst>
          </p:cNvPr>
          <p:cNvSpPr txBox="1"/>
          <p:nvPr/>
        </p:nvSpPr>
        <p:spPr>
          <a:xfrm>
            <a:off x="6502559" y="2573028"/>
            <a:ext cx="2263491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ko-KR" altLang="en-US" sz="1400" spc="0" dirty="0">
                <a:solidFill>
                  <a:srgbClr val="FF0000"/>
                </a:solidFill>
                <a:latin typeface="+mj-ea"/>
                <a:ea typeface="+mj-ea"/>
              </a:rPr>
              <a:t>로그인 후에는 글 쓰기 버튼 </a:t>
            </a:r>
            <a:r>
              <a:rPr lang="en-US" altLang="ko-KR" sz="1400" spc="0" dirty="0">
                <a:solidFill>
                  <a:srgbClr val="FF0000"/>
                </a:solidFill>
                <a:latin typeface="+mj-ea"/>
                <a:ea typeface="+mj-ea"/>
              </a:rPr>
              <a:t>O</a:t>
            </a:r>
            <a:endParaRPr lang="ko-KR" altLang="en-US" sz="1400" spc="0" dirty="0">
              <a:solidFill>
                <a:srgbClr val="FF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82434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A983DC-1AB5-44E8-916E-D66FE0E0615E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5" name="오른쪽 대괄호 4">
            <a:extLst>
              <a:ext uri="{FF2B5EF4-FFF2-40B4-BE49-F238E27FC236}">
                <a16:creationId xmlns:a16="http://schemas.microsoft.com/office/drawing/2014/main" id="{F981FE94-9553-426C-A3AF-FA4C0AD5D59F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736570C-7240-48E4-B031-38960FAD0DF7}"/>
              </a:ext>
            </a:extLst>
          </p:cNvPr>
          <p:cNvCxnSpPr/>
          <p:nvPr/>
        </p:nvCxnSpPr>
        <p:spPr>
          <a:xfrm>
            <a:off x="580416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FA84179-D24E-49A4-B282-4A825F5BF277}"/>
              </a:ext>
            </a:extLst>
          </p:cNvPr>
          <p:cNvCxnSpPr/>
          <p:nvPr/>
        </p:nvCxnSpPr>
        <p:spPr>
          <a:xfrm>
            <a:off x="11611583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016CA57-CDAD-4536-8CEF-359182D682B4}"/>
              </a:ext>
            </a:extLst>
          </p:cNvPr>
          <p:cNvSpPr txBox="1"/>
          <p:nvPr/>
        </p:nvSpPr>
        <p:spPr>
          <a:xfrm>
            <a:off x="768484" y="1791709"/>
            <a:ext cx="1407487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sz="1400" spc="0" dirty="0"/>
              <a:t>-</a:t>
            </a:r>
            <a:r>
              <a:rPr lang="ko-KR" altLang="en-US" sz="1400" spc="0" dirty="0"/>
              <a:t> 게시판</a:t>
            </a:r>
            <a:r>
              <a:rPr lang="en-US" altLang="ko-KR" sz="1400" spc="0" dirty="0"/>
              <a:t> </a:t>
            </a:r>
            <a:r>
              <a:rPr lang="ko-KR" altLang="en-US" sz="1400" spc="0" dirty="0"/>
              <a:t>상세보기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9577D4B-97D4-4956-9040-5CF00B0467A9}"/>
              </a:ext>
            </a:extLst>
          </p:cNvPr>
          <p:cNvSpPr txBox="1"/>
          <p:nvPr/>
        </p:nvSpPr>
        <p:spPr>
          <a:xfrm>
            <a:off x="727148" y="750873"/>
            <a:ext cx="593162" cy="59034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en-US" altLang="ko-KR" sz="36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01</a:t>
            </a:r>
            <a:endParaRPr lang="ko-KR" altLang="en-US" sz="36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B3F51D-720C-A6E7-87C0-154A8DB52269}"/>
              </a:ext>
            </a:extLst>
          </p:cNvPr>
          <p:cNvSpPr txBox="1"/>
          <p:nvPr/>
        </p:nvSpPr>
        <p:spPr>
          <a:xfrm>
            <a:off x="6208719" y="1793623"/>
            <a:ext cx="1407487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sz="1400" spc="0" dirty="0"/>
              <a:t>-</a:t>
            </a:r>
            <a:r>
              <a:rPr lang="ko-KR" altLang="en-US" sz="1400" spc="0" dirty="0"/>
              <a:t> 게시판</a:t>
            </a:r>
            <a:r>
              <a:rPr lang="en-US" altLang="ko-KR" sz="1400" spc="0" dirty="0"/>
              <a:t> </a:t>
            </a:r>
            <a:r>
              <a:rPr lang="ko-KR" altLang="en-US" sz="1400" spc="0" dirty="0"/>
              <a:t>상세보기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18C6F27-7EEF-0C36-A287-A9A96AF65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485" y="2115789"/>
            <a:ext cx="5214796" cy="336064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0596636-E9E9-89E1-6333-2A2C3D860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8719" y="2118529"/>
            <a:ext cx="5210544" cy="335790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418BF05-8513-A717-A853-C5BC0F49FD4F}"/>
              </a:ext>
            </a:extLst>
          </p:cNvPr>
          <p:cNvSpPr txBox="1"/>
          <p:nvPr/>
        </p:nvSpPr>
        <p:spPr>
          <a:xfrm>
            <a:off x="1467043" y="759319"/>
            <a:ext cx="1115741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스토리보드</a:t>
            </a:r>
          </a:p>
        </p:txBody>
      </p:sp>
      <p:sp>
        <p:nvSpPr>
          <p:cNvPr id="14" name="사각형: 둥근 모서리 52">
            <a:extLst>
              <a:ext uri="{FF2B5EF4-FFF2-40B4-BE49-F238E27FC236}">
                <a16:creationId xmlns:a16="http://schemas.microsoft.com/office/drawing/2014/main" id="{D909005F-5766-B480-5E5C-B2F5B5707F47}"/>
              </a:ext>
            </a:extLst>
          </p:cNvPr>
          <p:cNvSpPr/>
          <p:nvPr/>
        </p:nvSpPr>
        <p:spPr>
          <a:xfrm flipH="1">
            <a:off x="1467041" y="1088982"/>
            <a:ext cx="1958909" cy="224325"/>
          </a:xfrm>
          <a:prstGeom prst="roundRect">
            <a:avLst>
              <a:gd name="adj" fmla="val 50000"/>
            </a:avLst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board/</a:t>
            </a:r>
            <a:r>
              <a:rPr lang="en-US" altLang="ko-KR" sz="12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detail.jsp</a:t>
            </a:r>
            <a:endParaRPr lang="ko-KR" altLang="en-US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24A50A-C861-8637-4938-72551B3D5CD7}"/>
              </a:ext>
            </a:extLst>
          </p:cNvPr>
          <p:cNvSpPr txBox="1"/>
          <p:nvPr/>
        </p:nvSpPr>
        <p:spPr>
          <a:xfrm>
            <a:off x="3375883" y="5138580"/>
            <a:ext cx="2415776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ko-KR" altLang="en-US" sz="1400" spc="0" dirty="0">
                <a:solidFill>
                  <a:srgbClr val="FF0000"/>
                </a:solidFill>
                <a:latin typeface="+mj-ea"/>
                <a:ea typeface="+mj-ea"/>
              </a:rPr>
              <a:t>자신의 게시물은 수정 삭제 가능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F96F7DD-2311-7282-2419-78A948EEA7BB}"/>
              </a:ext>
            </a:extLst>
          </p:cNvPr>
          <p:cNvSpPr txBox="1"/>
          <p:nvPr/>
        </p:nvSpPr>
        <p:spPr>
          <a:xfrm>
            <a:off x="8031034" y="4928724"/>
            <a:ext cx="3156364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ko-KR" altLang="en-US" sz="1400" spc="0" dirty="0">
                <a:solidFill>
                  <a:srgbClr val="FF0000"/>
                </a:solidFill>
                <a:latin typeface="+mj-ea"/>
                <a:ea typeface="+mj-ea"/>
              </a:rPr>
              <a:t>자신의 게시물이 아닐 시 수정 삭제 불가능</a:t>
            </a:r>
          </a:p>
        </p:txBody>
      </p:sp>
    </p:spTree>
    <p:extLst>
      <p:ext uri="{BB962C8B-B14F-4D97-AF65-F5344CB8AC3E}">
        <p14:creationId xmlns:p14="http://schemas.microsoft.com/office/powerpoint/2010/main" val="87121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A983DC-1AB5-44E8-916E-D66FE0E0615E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5" name="오른쪽 대괄호 4">
            <a:extLst>
              <a:ext uri="{FF2B5EF4-FFF2-40B4-BE49-F238E27FC236}">
                <a16:creationId xmlns:a16="http://schemas.microsoft.com/office/drawing/2014/main" id="{F981FE94-9553-426C-A3AF-FA4C0AD5D59F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736570C-7240-48E4-B031-38960FAD0DF7}"/>
              </a:ext>
            </a:extLst>
          </p:cNvPr>
          <p:cNvCxnSpPr/>
          <p:nvPr/>
        </p:nvCxnSpPr>
        <p:spPr>
          <a:xfrm>
            <a:off x="580416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FA84179-D24E-49A4-B282-4A825F5BF277}"/>
              </a:ext>
            </a:extLst>
          </p:cNvPr>
          <p:cNvCxnSpPr/>
          <p:nvPr/>
        </p:nvCxnSpPr>
        <p:spPr>
          <a:xfrm>
            <a:off x="11611583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016CA57-CDAD-4536-8CEF-359182D682B4}"/>
              </a:ext>
            </a:extLst>
          </p:cNvPr>
          <p:cNvSpPr txBox="1"/>
          <p:nvPr/>
        </p:nvSpPr>
        <p:spPr>
          <a:xfrm>
            <a:off x="3638052" y="1801811"/>
            <a:ext cx="1612671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sz="1400" spc="0" dirty="0"/>
              <a:t>-</a:t>
            </a:r>
            <a:r>
              <a:rPr lang="ko-KR" altLang="en-US" sz="1400" spc="0" dirty="0"/>
              <a:t> 게시물 작성 페이지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9577D4B-97D4-4956-9040-5CF00B0467A9}"/>
              </a:ext>
            </a:extLst>
          </p:cNvPr>
          <p:cNvSpPr txBox="1"/>
          <p:nvPr/>
        </p:nvSpPr>
        <p:spPr>
          <a:xfrm>
            <a:off x="727148" y="750873"/>
            <a:ext cx="593162" cy="59034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en-US" altLang="ko-KR" sz="36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01</a:t>
            </a:r>
            <a:endParaRPr lang="ko-KR" altLang="en-US" sz="36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8932563-5610-FCC0-3587-30575766DE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8052" y="2131359"/>
            <a:ext cx="4915895" cy="316802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1D59839-A7A1-E696-8034-EB6506D58A32}"/>
              </a:ext>
            </a:extLst>
          </p:cNvPr>
          <p:cNvSpPr txBox="1"/>
          <p:nvPr/>
        </p:nvSpPr>
        <p:spPr>
          <a:xfrm>
            <a:off x="1467043" y="759319"/>
            <a:ext cx="1115741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스토리보드</a:t>
            </a:r>
          </a:p>
        </p:txBody>
      </p:sp>
      <p:sp>
        <p:nvSpPr>
          <p:cNvPr id="18" name="사각형: 둥근 모서리 52">
            <a:extLst>
              <a:ext uri="{FF2B5EF4-FFF2-40B4-BE49-F238E27FC236}">
                <a16:creationId xmlns:a16="http://schemas.microsoft.com/office/drawing/2014/main" id="{D33EAA2A-9BC9-A915-1BD6-87FA16E4FC6C}"/>
              </a:ext>
            </a:extLst>
          </p:cNvPr>
          <p:cNvSpPr/>
          <p:nvPr/>
        </p:nvSpPr>
        <p:spPr>
          <a:xfrm flipH="1">
            <a:off x="1467041" y="1088982"/>
            <a:ext cx="1958909" cy="224325"/>
          </a:xfrm>
          <a:prstGeom prst="roundRect">
            <a:avLst>
              <a:gd name="adj" fmla="val 50000"/>
            </a:avLst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board/</a:t>
            </a:r>
            <a:r>
              <a:rPr lang="en-US" altLang="ko-KR" sz="12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insertForm.jsp</a:t>
            </a:r>
            <a:endParaRPr lang="ko-KR" altLang="en-US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0900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A983DC-1AB5-44E8-916E-D66FE0E0615E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5" name="오른쪽 대괄호 4">
            <a:extLst>
              <a:ext uri="{FF2B5EF4-FFF2-40B4-BE49-F238E27FC236}">
                <a16:creationId xmlns:a16="http://schemas.microsoft.com/office/drawing/2014/main" id="{F981FE94-9553-426C-A3AF-FA4C0AD5D59F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736570C-7240-48E4-B031-38960FAD0DF7}"/>
              </a:ext>
            </a:extLst>
          </p:cNvPr>
          <p:cNvCxnSpPr/>
          <p:nvPr/>
        </p:nvCxnSpPr>
        <p:spPr>
          <a:xfrm>
            <a:off x="580416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FA84179-D24E-49A4-B282-4A825F5BF277}"/>
              </a:ext>
            </a:extLst>
          </p:cNvPr>
          <p:cNvCxnSpPr/>
          <p:nvPr/>
        </p:nvCxnSpPr>
        <p:spPr>
          <a:xfrm>
            <a:off x="11611583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5AC15AA3-C689-4FD4-9744-F60750473D65}"/>
              </a:ext>
            </a:extLst>
          </p:cNvPr>
          <p:cNvSpPr txBox="1"/>
          <p:nvPr/>
        </p:nvSpPr>
        <p:spPr>
          <a:xfrm>
            <a:off x="727148" y="750873"/>
            <a:ext cx="593162" cy="59034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en-US" altLang="ko-KR" sz="36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02</a:t>
            </a:r>
            <a:endParaRPr lang="ko-KR" altLang="en-US" sz="36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A19CD26-3D43-4A56-B290-EB65B2BDC432}"/>
              </a:ext>
            </a:extLst>
          </p:cNvPr>
          <p:cNvSpPr txBox="1"/>
          <p:nvPr/>
        </p:nvSpPr>
        <p:spPr>
          <a:xfrm>
            <a:off x="1204440" y="1713729"/>
            <a:ext cx="710181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sz="1400" spc="0" dirty="0">
                <a:latin typeface="+mj-ea"/>
                <a:ea typeface="+mj-ea"/>
              </a:rPr>
              <a:t>-</a:t>
            </a:r>
            <a:r>
              <a:rPr lang="ko-KR" altLang="en-US" sz="1400" spc="0" dirty="0">
                <a:latin typeface="+mj-ea"/>
                <a:ea typeface="+mj-ea"/>
              </a:rPr>
              <a:t> 테이블</a:t>
            </a:r>
            <a:endParaRPr lang="en-US" altLang="ko-KR" sz="1400" spc="0" dirty="0"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DDEE92-20E4-2F7E-892C-FBB5C58837F8}"/>
              </a:ext>
            </a:extLst>
          </p:cNvPr>
          <p:cNvSpPr txBox="1"/>
          <p:nvPr/>
        </p:nvSpPr>
        <p:spPr>
          <a:xfrm>
            <a:off x="2060633" y="4966900"/>
            <a:ext cx="573605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ko-KR" altLang="en-US" sz="1400" dirty="0">
                <a:latin typeface="+mn-ea"/>
                <a:ea typeface="+mn-ea"/>
              </a:rPr>
              <a:t>사용자</a:t>
            </a:r>
            <a:endParaRPr lang="en-US" altLang="ko-KR" sz="1400" dirty="0">
              <a:latin typeface="+mn-ea"/>
              <a:ea typeface="+mn-ea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49A96063-650E-7E7C-1624-8F8E375F9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2187049"/>
            <a:ext cx="2900077" cy="119225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0EA9753-7191-DEC8-EA5D-FE708C8EFE03}"/>
              </a:ext>
            </a:extLst>
          </p:cNvPr>
          <p:cNvSpPr txBox="1"/>
          <p:nvPr/>
        </p:nvSpPr>
        <p:spPr>
          <a:xfrm>
            <a:off x="4973235" y="3446967"/>
            <a:ext cx="418755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ko-KR" altLang="en-US" sz="1400" dirty="0">
                <a:latin typeface="+mn-ea"/>
                <a:ea typeface="+mn-ea"/>
              </a:rPr>
              <a:t>취미</a:t>
            </a:r>
            <a:endParaRPr lang="en-US" altLang="ko-KR" sz="1400" dirty="0">
              <a:latin typeface="+mn-ea"/>
              <a:ea typeface="+mn-ea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4B06B0C-7CB1-9EF6-FBEA-9706FA676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0" y="4133325"/>
            <a:ext cx="2900072" cy="101445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BA8C0FE-0BA8-5276-7F5E-9DE17758A606}"/>
              </a:ext>
            </a:extLst>
          </p:cNvPr>
          <p:cNvSpPr txBox="1"/>
          <p:nvPr/>
        </p:nvSpPr>
        <p:spPr>
          <a:xfrm>
            <a:off x="4613606" y="5255959"/>
            <a:ext cx="1035270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ko-KR" altLang="en-US" sz="1400" dirty="0">
                <a:latin typeface="+mn-ea"/>
                <a:ea typeface="+mn-ea"/>
              </a:rPr>
              <a:t>사용자 </a:t>
            </a:r>
            <a:r>
              <a:rPr lang="en-US" altLang="ko-KR" sz="1400" dirty="0">
                <a:latin typeface="+mn-ea"/>
                <a:ea typeface="+mn-ea"/>
              </a:rPr>
              <a:t>X </a:t>
            </a:r>
            <a:r>
              <a:rPr lang="ko-KR" altLang="en-US" sz="1400" dirty="0">
                <a:latin typeface="+mn-ea"/>
                <a:ea typeface="+mn-ea"/>
              </a:rPr>
              <a:t>취미</a:t>
            </a:r>
            <a:endParaRPr lang="en-US" altLang="ko-KR" sz="1400" dirty="0">
              <a:latin typeface="+mn-ea"/>
              <a:ea typeface="+mn-ea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2161181E-2EAA-6BB4-1DCA-3D6F99A989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3136" y="2187049"/>
            <a:ext cx="3408554" cy="253747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AFFB5C4-F2BC-5B32-A586-8B4B06F25DBC}"/>
              </a:ext>
            </a:extLst>
          </p:cNvPr>
          <p:cNvSpPr txBox="1"/>
          <p:nvPr/>
        </p:nvSpPr>
        <p:spPr>
          <a:xfrm>
            <a:off x="8874025" y="4789531"/>
            <a:ext cx="573605" cy="273083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ko-KR" altLang="en-US" sz="1400" dirty="0">
                <a:latin typeface="+mn-ea"/>
                <a:ea typeface="+mn-ea"/>
              </a:rPr>
              <a:t>게시판</a:t>
            </a:r>
            <a:endParaRPr lang="en-US" altLang="ko-KR" sz="1400" dirty="0">
              <a:latin typeface="+mn-ea"/>
              <a:ea typeface="+mn-ea"/>
            </a:endParaRPr>
          </a:p>
        </p:txBody>
      </p:sp>
      <p:cxnSp>
        <p:nvCxnSpPr>
          <p:cNvPr id="24" name="직선 연결선[R] 23">
            <a:extLst>
              <a:ext uri="{FF2B5EF4-FFF2-40B4-BE49-F238E27FC236}">
                <a16:creationId xmlns:a16="http://schemas.microsoft.com/office/drawing/2014/main" id="{9845C1F7-2CC6-455A-A33D-2300FB64EC7B}"/>
              </a:ext>
            </a:extLst>
          </p:cNvPr>
          <p:cNvCxnSpPr>
            <a:cxnSpLocks/>
          </p:cNvCxnSpPr>
          <p:nvPr/>
        </p:nvCxnSpPr>
        <p:spPr>
          <a:xfrm>
            <a:off x="7060758" y="1781091"/>
            <a:ext cx="0" cy="3864334"/>
          </a:xfrm>
          <a:prstGeom prst="line">
            <a:avLst/>
          </a:prstGeom>
          <a:ln w="3175" cap="rnd">
            <a:solidFill>
              <a:srgbClr val="2A2A2A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A881AAC5-CE50-7B1D-07A5-69F7479CA9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2005" y="2187049"/>
            <a:ext cx="2510862" cy="2706151"/>
          </a:xfrm>
          <a:prstGeom prst="rect">
            <a:avLst/>
          </a:prstGeom>
        </p:spPr>
      </p:pic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9514A77B-F8C7-86AB-D952-A2BD43BA99D2}"/>
              </a:ext>
            </a:extLst>
          </p:cNvPr>
          <p:cNvCxnSpPr>
            <a:endCxn id="2" idx="3"/>
          </p:cNvCxnSpPr>
          <p:nvPr/>
        </p:nvCxnSpPr>
        <p:spPr>
          <a:xfrm flipH="1" flipV="1">
            <a:off x="3602867" y="3540125"/>
            <a:ext cx="484103" cy="593200"/>
          </a:xfrm>
          <a:prstGeom prst="line">
            <a:avLst/>
          </a:prstGeom>
          <a:ln w="3175" cap="rnd">
            <a:solidFill>
              <a:srgbClr val="2A2A2A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EA77BBC0-FF72-9DEE-2F08-A9BDE2AB12B1}"/>
              </a:ext>
            </a:extLst>
          </p:cNvPr>
          <p:cNvCxnSpPr>
            <a:cxnSpLocks/>
          </p:cNvCxnSpPr>
          <p:nvPr/>
        </p:nvCxnSpPr>
        <p:spPr>
          <a:xfrm flipV="1">
            <a:off x="4086970" y="3379303"/>
            <a:ext cx="0" cy="754022"/>
          </a:xfrm>
          <a:prstGeom prst="line">
            <a:avLst/>
          </a:prstGeom>
          <a:ln w="3175" cap="rnd">
            <a:solidFill>
              <a:srgbClr val="2A2A2A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80F39E3-0E56-4661-8F15-8D0BD3F7E461}"/>
              </a:ext>
            </a:extLst>
          </p:cNvPr>
          <p:cNvSpPr txBox="1"/>
          <p:nvPr/>
        </p:nvSpPr>
        <p:spPr>
          <a:xfrm>
            <a:off x="1467042" y="880285"/>
            <a:ext cx="1760789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데이터베이스 설계</a:t>
            </a:r>
          </a:p>
        </p:txBody>
      </p:sp>
    </p:spTree>
    <p:extLst>
      <p:ext uri="{BB962C8B-B14F-4D97-AF65-F5344CB8AC3E}">
        <p14:creationId xmlns:p14="http://schemas.microsoft.com/office/powerpoint/2010/main" val="3300526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Noto Sans KR B/R">
      <a:majorFont>
        <a:latin typeface="Noto Sans KR Bold"/>
        <a:ea typeface="Noto Sans KR Bold"/>
        <a:cs typeface=""/>
      </a:majorFont>
      <a:minorFont>
        <a:latin typeface="Noto Sans KR Regular"/>
        <a:ea typeface="Noto Sans KR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A2A2A"/>
        </a:solidFill>
        <a:ln w="3175" cap="rnd">
          <a:noFill/>
          <a:round/>
        </a:ln>
      </a:spPr>
      <a:bodyPr rot="0" spcFirstLastPara="0" vertOverflow="overflow" horzOverflow="overflow" vert="horz" wrap="square" lIns="0" tIns="0" rIns="0" bIns="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400" spc="-80" dirty="0" err="1" smtClean="0">
            <a:ln>
              <a:solidFill>
                <a:schemeClr val="accent1">
                  <a:shade val="50000"/>
                  <a:alpha val="0"/>
                </a:schemeClr>
              </a:solidFill>
            </a:ln>
            <a:solidFill>
              <a:schemeClr val="bg1"/>
            </a:solidFill>
            <a:latin typeface="+mj-ea"/>
            <a:ea typeface="+mj-ea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 cap="rnd">
          <a:solidFill>
            <a:srgbClr val="2A2A2A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54000" tIns="18000" rIns="54000" bIns="18000" rtlCol="0">
        <a:spAutoFit/>
      </a:bodyPr>
      <a:lstStyle>
        <a:defPPr algn="l">
          <a:spcAft>
            <a:spcPts val="200"/>
          </a:spcAft>
          <a:defRPr sz="1100" spc="-80" dirty="0" err="1" smtClean="0">
            <a:ln>
              <a:solidFill>
                <a:schemeClr val="accent1">
                  <a:shade val="50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992</TotalTime>
  <Words>409</Words>
  <Application>Microsoft Macintosh PowerPoint</Application>
  <PresentationFormat>와이드스크린</PresentationFormat>
  <Paragraphs>100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Noto Sans KR Black</vt:lpstr>
      <vt:lpstr>Noto Sans KR Bold</vt:lpstr>
      <vt:lpstr>Arial</vt:lpstr>
      <vt:lpstr>Noto Sans KR Medium</vt:lpstr>
      <vt:lpstr>Noto Sans KR Regular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신강식</dc:creator>
  <cp:lastModifiedBy>조성희</cp:lastModifiedBy>
  <cp:revision>57</cp:revision>
  <dcterms:created xsi:type="dcterms:W3CDTF">2021-02-04T01:39:12Z</dcterms:created>
  <dcterms:modified xsi:type="dcterms:W3CDTF">2024-04-01T00:55:25Z</dcterms:modified>
</cp:coreProperties>
</file>

<file path=docProps/thumbnail.jpeg>
</file>